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4"/>
  </p:sldMasterIdLst>
  <p:notesMasterIdLst>
    <p:notesMasterId r:id="rId12"/>
  </p:notesMasterIdLst>
  <p:handoutMasterIdLst>
    <p:handoutMasterId r:id="rId13"/>
  </p:handoutMasterIdLst>
  <p:sldIdLst>
    <p:sldId id="263" r:id="rId5"/>
    <p:sldId id="268" r:id="rId6"/>
    <p:sldId id="266" r:id="rId7"/>
    <p:sldId id="267" r:id="rId8"/>
    <p:sldId id="269" r:id="rId9"/>
    <p:sldId id="270" r:id="rId10"/>
    <p:sldId id="27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C74A19-C03F-41BC-80E5-7A994EE91239}" v="54" dt="2025-07-25T13:41:14.527"/>
  </p1510:revLst>
</p1510:revInfo>
</file>

<file path=ppt/tableStyles.xml><?xml version="1.0" encoding="utf-8"?>
<a:tblStyleLst xmlns:a="http://schemas.openxmlformats.org/drawingml/2006/main" def="{9DCAF9ED-07DC-4A11-8D7F-57B35C25682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94" autoAdjust="0"/>
  </p:normalViewPr>
  <p:slideViewPr>
    <p:cSldViewPr snapToGrid="0">
      <p:cViewPr varScale="1">
        <p:scale>
          <a:sx n="117" d="100"/>
          <a:sy n="117" d="100"/>
        </p:scale>
        <p:origin x="240" y="11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757"/>
    </p:cViewPr>
  </p:sorterViewPr>
  <p:notesViewPr>
    <p:cSldViewPr snapToGrid="0">
      <p:cViewPr>
        <p:scale>
          <a:sx n="1" d="2"/>
          <a:sy n="1" d="2"/>
        </p:scale>
        <p:origin x="3480" y="5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na Sakowski" userId="b013474d-2563-4e4b-900e-e058acf2293b" providerId="ADAL" clId="{57C74A19-C03F-41BC-80E5-7A994EE91239}"/>
    <pc:docChg chg="undo custSel addSld delSld modSld">
      <pc:chgData name="Dina Sakowski" userId="b013474d-2563-4e4b-900e-e058acf2293b" providerId="ADAL" clId="{57C74A19-C03F-41BC-80E5-7A994EE91239}" dt="2025-07-25T16:54:09.682" v="3358" actId="20577"/>
      <pc:docMkLst>
        <pc:docMk/>
      </pc:docMkLst>
      <pc:sldChg chg="addSp delSp mod">
        <pc:chgData name="Dina Sakowski" userId="b013474d-2563-4e4b-900e-e058acf2293b" providerId="ADAL" clId="{57C74A19-C03F-41BC-80E5-7A994EE91239}" dt="2025-07-23T19:27:32.887" v="583" actId="21"/>
        <pc:sldMkLst>
          <pc:docMk/>
          <pc:sldMk cId="2737241225" sldId="263"/>
        </pc:sldMkLst>
      </pc:sldChg>
      <pc:sldChg chg="addSp delSp modSp mod">
        <pc:chgData name="Dina Sakowski" userId="b013474d-2563-4e4b-900e-e058acf2293b" providerId="ADAL" clId="{57C74A19-C03F-41BC-80E5-7A994EE91239}" dt="2025-07-25T12:12:25.046" v="1401" actId="12"/>
        <pc:sldMkLst>
          <pc:docMk/>
          <pc:sldMk cId="643777997" sldId="266"/>
        </pc:sldMkLst>
        <pc:spChg chg="mod">
          <ac:chgData name="Dina Sakowski" userId="b013474d-2563-4e4b-900e-e058acf2293b" providerId="ADAL" clId="{57C74A19-C03F-41BC-80E5-7A994EE91239}" dt="2025-07-24T19:53:37.693" v="1365" actId="14100"/>
          <ac:spMkLst>
            <pc:docMk/>
            <pc:sldMk cId="643777997" sldId="266"/>
            <ac:spMk id="2" creationId="{5D030A76-B788-B363-104E-266B7C7F7208}"/>
          </ac:spMkLst>
        </pc:spChg>
        <pc:spChg chg="mod">
          <ac:chgData name="Dina Sakowski" userId="b013474d-2563-4e4b-900e-e058acf2293b" providerId="ADAL" clId="{57C74A19-C03F-41BC-80E5-7A994EE91239}" dt="2025-07-25T12:12:25.046" v="1401" actId="12"/>
          <ac:spMkLst>
            <pc:docMk/>
            <pc:sldMk cId="643777997" sldId="266"/>
            <ac:spMk id="3" creationId="{05948542-FCE1-3AE6-C6C9-17975609DF70}"/>
          </ac:spMkLst>
        </pc:spChg>
        <pc:spChg chg="add del mod">
          <ac:chgData name="Dina Sakowski" userId="b013474d-2563-4e4b-900e-e058acf2293b" providerId="ADAL" clId="{57C74A19-C03F-41BC-80E5-7A994EE91239}" dt="2025-07-25T12:12:05.779" v="1398" actId="1076"/>
          <ac:spMkLst>
            <pc:docMk/>
            <pc:sldMk cId="643777997" sldId="266"/>
            <ac:spMk id="4" creationId="{522E5B2F-F042-6AAC-FCDE-257266D80063}"/>
          </ac:spMkLst>
        </pc:spChg>
        <pc:spChg chg="add mod">
          <ac:chgData name="Dina Sakowski" userId="b013474d-2563-4e4b-900e-e058acf2293b" providerId="ADAL" clId="{57C74A19-C03F-41BC-80E5-7A994EE91239}" dt="2025-07-24T19:53:22.600" v="1364" actId="14100"/>
          <ac:spMkLst>
            <pc:docMk/>
            <pc:sldMk cId="643777997" sldId="266"/>
            <ac:spMk id="5" creationId="{FCB078B2-377C-40A0-96F3-81898419CCC5}"/>
          </ac:spMkLst>
        </pc:spChg>
      </pc:sldChg>
      <pc:sldChg chg="modSp mod">
        <pc:chgData name="Dina Sakowski" userId="b013474d-2563-4e4b-900e-e058acf2293b" providerId="ADAL" clId="{57C74A19-C03F-41BC-80E5-7A994EE91239}" dt="2025-07-25T12:12:46.921" v="1413" actId="20577"/>
        <pc:sldMkLst>
          <pc:docMk/>
          <pc:sldMk cId="3604630649" sldId="267"/>
        </pc:sldMkLst>
        <pc:spChg chg="mod">
          <ac:chgData name="Dina Sakowski" userId="b013474d-2563-4e4b-900e-e058acf2293b" providerId="ADAL" clId="{57C74A19-C03F-41BC-80E5-7A994EE91239}" dt="2025-07-24T14:43:16.970" v="628" actId="1076"/>
          <ac:spMkLst>
            <pc:docMk/>
            <pc:sldMk cId="3604630649" sldId="267"/>
            <ac:spMk id="5" creationId="{8B626BC4-1A76-1EF1-3F4F-AD1057646BB7}"/>
          </ac:spMkLst>
        </pc:spChg>
        <pc:spChg chg="mod">
          <ac:chgData name="Dina Sakowski" userId="b013474d-2563-4e4b-900e-e058acf2293b" providerId="ADAL" clId="{57C74A19-C03F-41BC-80E5-7A994EE91239}" dt="2025-07-25T12:12:46.921" v="1413" actId="20577"/>
          <ac:spMkLst>
            <pc:docMk/>
            <pc:sldMk cId="3604630649" sldId="267"/>
            <ac:spMk id="6" creationId="{87BDB22B-2068-7999-E862-541CD4283334}"/>
          </ac:spMkLst>
        </pc:spChg>
      </pc:sldChg>
      <pc:sldChg chg="modSp mod">
        <pc:chgData name="Dina Sakowski" userId="b013474d-2563-4e4b-900e-e058acf2293b" providerId="ADAL" clId="{57C74A19-C03F-41BC-80E5-7A994EE91239}" dt="2025-07-25T13:35:08.916" v="3246" actId="21"/>
        <pc:sldMkLst>
          <pc:docMk/>
          <pc:sldMk cId="4259977132" sldId="268"/>
        </pc:sldMkLst>
        <pc:spChg chg="mod">
          <ac:chgData name="Dina Sakowski" userId="b013474d-2563-4e4b-900e-e058acf2293b" providerId="ADAL" clId="{57C74A19-C03F-41BC-80E5-7A994EE91239}" dt="2025-07-25T13:35:08.916" v="3246" actId="21"/>
          <ac:spMkLst>
            <pc:docMk/>
            <pc:sldMk cId="4259977132" sldId="268"/>
            <ac:spMk id="8" creationId="{215CE58D-2739-522B-7C3A-6A7C985360C0}"/>
          </ac:spMkLst>
        </pc:spChg>
      </pc:sldChg>
      <pc:sldChg chg="modSp mod">
        <pc:chgData name="Dina Sakowski" userId="b013474d-2563-4e4b-900e-e058acf2293b" providerId="ADAL" clId="{57C74A19-C03F-41BC-80E5-7A994EE91239}" dt="2025-07-25T16:54:09.682" v="3358" actId="20577"/>
        <pc:sldMkLst>
          <pc:docMk/>
          <pc:sldMk cId="3713856046" sldId="269"/>
        </pc:sldMkLst>
        <pc:spChg chg="mod">
          <ac:chgData name="Dina Sakowski" userId="b013474d-2563-4e4b-900e-e058acf2293b" providerId="ADAL" clId="{57C74A19-C03F-41BC-80E5-7A994EE91239}" dt="2025-07-25T16:54:04.477" v="3346" actId="20577"/>
          <ac:spMkLst>
            <pc:docMk/>
            <pc:sldMk cId="3713856046" sldId="269"/>
            <ac:spMk id="5" creationId="{34907CEC-5584-1C2E-0F3F-EE0D10F9ACE3}"/>
          </ac:spMkLst>
        </pc:spChg>
        <pc:spChg chg="mod">
          <ac:chgData name="Dina Sakowski" userId="b013474d-2563-4e4b-900e-e058acf2293b" providerId="ADAL" clId="{57C74A19-C03F-41BC-80E5-7A994EE91239}" dt="2025-07-25T16:54:09.682" v="3358" actId="20577"/>
          <ac:spMkLst>
            <pc:docMk/>
            <pc:sldMk cId="3713856046" sldId="269"/>
            <ac:spMk id="6" creationId="{6CDE22BF-9328-F1AA-F095-6A448203E3D1}"/>
          </ac:spMkLst>
        </pc:spChg>
      </pc:sldChg>
      <pc:sldChg chg="addSp delSp modSp mod">
        <pc:chgData name="Dina Sakowski" userId="b013474d-2563-4e4b-900e-e058acf2293b" providerId="ADAL" clId="{57C74A19-C03F-41BC-80E5-7A994EE91239}" dt="2025-07-24T15:00:54.243" v="1039" actId="20577"/>
        <pc:sldMkLst>
          <pc:docMk/>
          <pc:sldMk cId="534844443" sldId="270"/>
        </pc:sldMkLst>
        <pc:spChg chg="add del mod">
          <ac:chgData name="Dina Sakowski" userId="b013474d-2563-4e4b-900e-e058acf2293b" providerId="ADAL" clId="{57C74A19-C03F-41BC-80E5-7A994EE91239}" dt="2025-07-24T15:00:54.243" v="1039" actId="20577"/>
          <ac:spMkLst>
            <pc:docMk/>
            <pc:sldMk cId="534844443" sldId="270"/>
            <ac:spMk id="5" creationId="{F5CC2824-6224-0A2F-F959-11933A43CFC5}"/>
          </ac:spMkLst>
        </pc:spChg>
        <pc:spChg chg="mod">
          <ac:chgData name="Dina Sakowski" userId="b013474d-2563-4e4b-900e-e058acf2293b" providerId="ADAL" clId="{57C74A19-C03F-41BC-80E5-7A994EE91239}" dt="2025-07-24T14:50:21.405" v="997"/>
          <ac:spMkLst>
            <pc:docMk/>
            <pc:sldMk cId="534844443" sldId="270"/>
            <ac:spMk id="6" creationId="{78754F99-2325-2E34-1FA4-8FC474BC60A9}"/>
          </ac:spMkLst>
        </pc:spChg>
      </pc:sldChg>
      <pc:sldChg chg="addSp delSp modSp add mod">
        <pc:chgData name="Dina Sakowski" userId="b013474d-2563-4e4b-900e-e058acf2293b" providerId="ADAL" clId="{57C74A19-C03F-41BC-80E5-7A994EE91239}" dt="2025-07-25T16:24:11.525" v="3334" actId="1076"/>
        <pc:sldMkLst>
          <pc:docMk/>
          <pc:sldMk cId="1708061981" sldId="271"/>
        </pc:sldMkLst>
        <pc:spChg chg="mod">
          <ac:chgData name="Dina Sakowski" userId="b013474d-2563-4e4b-900e-e058acf2293b" providerId="ADAL" clId="{57C74A19-C03F-41BC-80E5-7A994EE91239}" dt="2025-07-25T12:18:28.227" v="1485" actId="1076"/>
          <ac:spMkLst>
            <pc:docMk/>
            <pc:sldMk cId="1708061981" sldId="271"/>
            <ac:spMk id="2" creationId="{475A2627-4CF0-55C1-4FAC-795D0E8A535C}"/>
          </ac:spMkLst>
        </pc:spChg>
        <pc:spChg chg="add mod">
          <ac:chgData name="Dina Sakowski" userId="b013474d-2563-4e4b-900e-e058acf2293b" providerId="ADAL" clId="{57C74A19-C03F-41BC-80E5-7A994EE91239}" dt="2025-07-25T13:34:21.017" v="3244" actId="20577"/>
          <ac:spMkLst>
            <pc:docMk/>
            <pc:sldMk cId="1708061981" sldId="271"/>
            <ac:spMk id="3" creationId="{237D7A48-9873-AF9F-0AA4-708C00C2E638}"/>
          </ac:spMkLst>
        </pc:spChg>
        <pc:spChg chg="del">
          <ac:chgData name="Dina Sakowski" userId="b013474d-2563-4e4b-900e-e058acf2293b" providerId="ADAL" clId="{57C74A19-C03F-41BC-80E5-7A994EE91239}" dt="2025-07-25T12:13:48.282" v="1415" actId="21"/>
          <ac:spMkLst>
            <pc:docMk/>
            <pc:sldMk cId="1708061981" sldId="271"/>
            <ac:spMk id="5" creationId="{A91AB8A9-B828-9D1F-314E-66A6AB24FFFC}"/>
          </ac:spMkLst>
        </pc:spChg>
        <pc:spChg chg="del">
          <ac:chgData name="Dina Sakowski" userId="b013474d-2563-4e4b-900e-e058acf2293b" providerId="ADAL" clId="{57C74A19-C03F-41BC-80E5-7A994EE91239}" dt="2025-07-25T12:13:51.631" v="1416" actId="21"/>
          <ac:spMkLst>
            <pc:docMk/>
            <pc:sldMk cId="1708061981" sldId="271"/>
            <ac:spMk id="6" creationId="{3152DE0A-8FAC-BF48-AB3C-89C03973A0FC}"/>
          </ac:spMkLst>
        </pc:spChg>
        <pc:spChg chg="add mod">
          <ac:chgData name="Dina Sakowski" userId="b013474d-2563-4e4b-900e-e058acf2293b" providerId="ADAL" clId="{57C74A19-C03F-41BC-80E5-7A994EE91239}" dt="2025-07-25T16:24:11.525" v="3334" actId="1076"/>
          <ac:spMkLst>
            <pc:docMk/>
            <pc:sldMk cId="1708061981" sldId="271"/>
            <ac:spMk id="8" creationId="{3CF83B5F-9B39-A206-8149-53DA9930C232}"/>
          </ac:spMkLst>
        </pc:spChg>
        <pc:picChg chg="add del mod">
          <ac:chgData name="Dina Sakowski" userId="b013474d-2563-4e4b-900e-e058acf2293b" providerId="ADAL" clId="{57C74A19-C03F-41BC-80E5-7A994EE91239}" dt="2025-07-25T12:45:34.092" v="2482" actId="478"/>
          <ac:picMkLst>
            <pc:docMk/>
            <pc:sldMk cId="1708061981" sldId="271"/>
            <ac:picMk id="7" creationId="{2BB2BD18-0C1D-8572-93CD-287C0FCB5912}"/>
          </ac:picMkLst>
        </pc:picChg>
        <pc:picChg chg="add del mod">
          <ac:chgData name="Dina Sakowski" userId="b013474d-2563-4e4b-900e-e058acf2293b" providerId="ADAL" clId="{57C74A19-C03F-41BC-80E5-7A994EE91239}" dt="2025-07-25T12:45:29.932" v="2480" actId="478"/>
          <ac:picMkLst>
            <pc:docMk/>
            <pc:sldMk cId="1708061981" sldId="271"/>
            <ac:picMk id="9" creationId="{0458ED9F-6C97-6D5D-1B64-24F8F41BF09E}"/>
          </ac:picMkLst>
        </pc:picChg>
        <pc:picChg chg="add del mod">
          <ac:chgData name="Dina Sakowski" userId="b013474d-2563-4e4b-900e-e058acf2293b" providerId="ADAL" clId="{57C74A19-C03F-41BC-80E5-7A994EE91239}" dt="2025-07-25T12:45:28.823" v="2479" actId="478"/>
          <ac:picMkLst>
            <pc:docMk/>
            <pc:sldMk cId="1708061981" sldId="271"/>
            <ac:picMk id="10" creationId="{CF72A43D-87DB-A6BC-B5D4-CF4C07F1C0D7}"/>
          </ac:picMkLst>
        </pc:picChg>
        <pc:picChg chg="add del mod">
          <ac:chgData name="Dina Sakowski" userId="b013474d-2563-4e4b-900e-e058acf2293b" providerId="ADAL" clId="{57C74A19-C03F-41BC-80E5-7A994EE91239}" dt="2025-07-25T12:45:27.917" v="2478" actId="478"/>
          <ac:picMkLst>
            <pc:docMk/>
            <pc:sldMk cId="1708061981" sldId="271"/>
            <ac:picMk id="11" creationId="{C484F039-3BE1-B90D-CBEB-1A267C579CF6}"/>
          </ac:picMkLst>
        </pc:picChg>
        <pc:picChg chg="add del mod">
          <ac:chgData name="Dina Sakowski" userId="b013474d-2563-4e4b-900e-e058acf2293b" providerId="ADAL" clId="{57C74A19-C03F-41BC-80E5-7A994EE91239}" dt="2025-07-25T12:45:25.525" v="2477" actId="478"/>
          <ac:picMkLst>
            <pc:docMk/>
            <pc:sldMk cId="1708061981" sldId="271"/>
            <ac:picMk id="12" creationId="{1E819424-5D38-9590-EB8A-3F95D9DD5128}"/>
          </ac:picMkLst>
        </pc:picChg>
        <pc:picChg chg="add del mod">
          <ac:chgData name="Dina Sakowski" userId="b013474d-2563-4e4b-900e-e058acf2293b" providerId="ADAL" clId="{57C74A19-C03F-41BC-80E5-7A994EE91239}" dt="2025-07-25T12:46:02.004" v="2507" actId="478"/>
          <ac:picMkLst>
            <pc:docMk/>
            <pc:sldMk cId="1708061981" sldId="271"/>
            <ac:picMk id="13" creationId="{F10D2AFA-D18D-2990-2C09-77CB590C6780}"/>
          </ac:picMkLst>
        </pc:picChg>
        <pc:picChg chg="add del mod">
          <ac:chgData name="Dina Sakowski" userId="b013474d-2563-4e4b-900e-e058acf2293b" providerId="ADAL" clId="{57C74A19-C03F-41BC-80E5-7A994EE91239}" dt="2025-07-25T12:45:58.605" v="2506" actId="478"/>
          <ac:picMkLst>
            <pc:docMk/>
            <pc:sldMk cId="1708061981" sldId="271"/>
            <ac:picMk id="14" creationId="{5EAE43DE-D54C-2ED2-1CBE-D885DBA0CB4F}"/>
          </ac:picMkLst>
        </pc:picChg>
        <pc:picChg chg="add del mod">
          <ac:chgData name="Dina Sakowski" userId="b013474d-2563-4e4b-900e-e058acf2293b" providerId="ADAL" clId="{57C74A19-C03F-41BC-80E5-7A994EE91239}" dt="2025-07-25T12:45:55.646" v="2505" actId="478"/>
          <ac:picMkLst>
            <pc:docMk/>
            <pc:sldMk cId="1708061981" sldId="271"/>
            <ac:picMk id="15" creationId="{560AB50C-2FD8-F09F-CEB4-9BA0D1E3A6E8}"/>
          </ac:picMkLst>
        </pc:picChg>
        <pc:picChg chg="add del mod">
          <ac:chgData name="Dina Sakowski" userId="b013474d-2563-4e4b-900e-e058acf2293b" providerId="ADAL" clId="{57C74A19-C03F-41BC-80E5-7A994EE91239}" dt="2025-07-25T12:45:51.768" v="2504" actId="478"/>
          <ac:picMkLst>
            <pc:docMk/>
            <pc:sldMk cId="1708061981" sldId="271"/>
            <ac:picMk id="16" creationId="{CA78A838-50F6-775E-DCE0-C0C63DC1F65A}"/>
          </ac:picMkLst>
        </pc:picChg>
        <pc:picChg chg="add del mod">
          <ac:chgData name="Dina Sakowski" userId="b013474d-2563-4e4b-900e-e058acf2293b" providerId="ADAL" clId="{57C74A19-C03F-41BC-80E5-7A994EE91239}" dt="2025-07-25T12:45:41.107" v="2484" actId="478"/>
          <ac:picMkLst>
            <pc:docMk/>
            <pc:sldMk cId="1708061981" sldId="271"/>
            <ac:picMk id="17" creationId="{3A579BE2-E23D-061E-C35D-11E2D7F73DA9}"/>
          </ac:picMkLst>
        </pc:picChg>
        <pc:picChg chg="add mod">
          <ac:chgData name="Dina Sakowski" userId="b013474d-2563-4e4b-900e-e058acf2293b" providerId="ADAL" clId="{57C74A19-C03F-41BC-80E5-7A994EE91239}" dt="2025-07-25T13:27:16.061" v="3187" actId="1076"/>
          <ac:picMkLst>
            <pc:docMk/>
            <pc:sldMk cId="1708061981" sldId="271"/>
            <ac:picMk id="19" creationId="{18204CCA-75B1-6313-5552-E8D2DFB35D2A}"/>
          </ac:picMkLst>
        </pc:picChg>
        <pc:picChg chg="add mod">
          <ac:chgData name="Dina Sakowski" userId="b013474d-2563-4e4b-900e-e058acf2293b" providerId="ADAL" clId="{57C74A19-C03F-41BC-80E5-7A994EE91239}" dt="2025-07-25T13:32:50.729" v="3233" actId="1076"/>
          <ac:picMkLst>
            <pc:docMk/>
            <pc:sldMk cId="1708061981" sldId="271"/>
            <ac:picMk id="20" creationId="{44066497-376C-F66A-623A-10B0BE6AF24B}"/>
          </ac:picMkLst>
        </pc:picChg>
        <pc:picChg chg="add mod">
          <ac:chgData name="Dina Sakowski" userId="b013474d-2563-4e4b-900e-e058acf2293b" providerId="ADAL" clId="{57C74A19-C03F-41BC-80E5-7A994EE91239}" dt="2025-07-25T13:26:25.765" v="3181" actId="1076"/>
          <ac:picMkLst>
            <pc:docMk/>
            <pc:sldMk cId="1708061981" sldId="271"/>
            <ac:picMk id="21" creationId="{388CC833-3CA9-AFF1-2574-2F934F58AA17}"/>
          </ac:picMkLst>
        </pc:picChg>
        <pc:picChg chg="add mod">
          <ac:chgData name="Dina Sakowski" userId="b013474d-2563-4e4b-900e-e058acf2293b" providerId="ADAL" clId="{57C74A19-C03F-41BC-80E5-7A994EE91239}" dt="2025-07-25T13:26:14.580" v="3178" actId="1076"/>
          <ac:picMkLst>
            <pc:docMk/>
            <pc:sldMk cId="1708061981" sldId="271"/>
            <ac:picMk id="22" creationId="{A918C32A-B631-673F-20D8-10D2BE6F35C0}"/>
          </ac:picMkLst>
        </pc:picChg>
        <pc:picChg chg="add mod">
          <ac:chgData name="Dina Sakowski" userId="b013474d-2563-4e4b-900e-e058acf2293b" providerId="ADAL" clId="{57C74A19-C03F-41BC-80E5-7A994EE91239}" dt="2025-07-25T13:25:57.624" v="3175" actId="1076"/>
          <ac:picMkLst>
            <pc:docMk/>
            <pc:sldMk cId="1708061981" sldId="271"/>
            <ac:picMk id="23" creationId="{28F6B0CC-58D3-8BCA-C174-4700A623B1CB}"/>
          </ac:picMkLst>
        </pc:picChg>
        <pc:picChg chg="add mod">
          <ac:chgData name="Dina Sakowski" userId="b013474d-2563-4e4b-900e-e058acf2293b" providerId="ADAL" clId="{57C74A19-C03F-41BC-80E5-7A994EE91239}" dt="2025-07-25T13:24:55.088" v="3165" actId="1076"/>
          <ac:picMkLst>
            <pc:docMk/>
            <pc:sldMk cId="1708061981" sldId="271"/>
            <ac:picMk id="24" creationId="{2405E296-FA78-24C7-1B68-A238BE88D68C}"/>
          </ac:picMkLst>
        </pc:picChg>
        <pc:picChg chg="add mod">
          <ac:chgData name="Dina Sakowski" userId="b013474d-2563-4e4b-900e-e058acf2293b" providerId="ADAL" clId="{57C74A19-C03F-41BC-80E5-7A994EE91239}" dt="2025-07-25T13:25:34.571" v="3172" actId="1076"/>
          <ac:picMkLst>
            <pc:docMk/>
            <pc:sldMk cId="1708061981" sldId="271"/>
            <ac:picMk id="25" creationId="{3DAFD977-5D1F-24DB-005F-F92C5FB950B6}"/>
          </ac:picMkLst>
        </pc:picChg>
        <pc:picChg chg="add mod">
          <ac:chgData name="Dina Sakowski" userId="b013474d-2563-4e4b-900e-e058acf2293b" providerId="ADAL" clId="{57C74A19-C03F-41BC-80E5-7A994EE91239}" dt="2025-07-25T13:25:04.805" v="3166" actId="1076"/>
          <ac:picMkLst>
            <pc:docMk/>
            <pc:sldMk cId="1708061981" sldId="271"/>
            <ac:picMk id="26" creationId="{875A40AB-6589-5FC5-F1A1-27572DBE470F}"/>
          </ac:picMkLst>
        </pc:picChg>
        <pc:picChg chg="add mod">
          <ac:chgData name="Dina Sakowski" userId="b013474d-2563-4e4b-900e-e058acf2293b" providerId="ADAL" clId="{57C74A19-C03F-41BC-80E5-7A994EE91239}" dt="2025-07-25T13:24:17.566" v="3159" actId="1076"/>
          <ac:picMkLst>
            <pc:docMk/>
            <pc:sldMk cId="1708061981" sldId="271"/>
            <ac:picMk id="27" creationId="{01B84A8D-AE2E-391A-66AB-0D1F6A267B7E}"/>
          </ac:picMkLst>
        </pc:picChg>
        <pc:picChg chg="add mod">
          <ac:chgData name="Dina Sakowski" userId="b013474d-2563-4e4b-900e-e058acf2293b" providerId="ADAL" clId="{57C74A19-C03F-41BC-80E5-7A994EE91239}" dt="2025-07-25T13:23:49.122" v="3156" actId="1076"/>
          <ac:picMkLst>
            <pc:docMk/>
            <pc:sldMk cId="1708061981" sldId="271"/>
            <ac:picMk id="28" creationId="{95329B3B-C8A8-88DE-1688-5395D37B53A8}"/>
          </ac:picMkLst>
        </pc:picChg>
        <pc:picChg chg="add mod">
          <ac:chgData name="Dina Sakowski" userId="b013474d-2563-4e4b-900e-e058acf2293b" providerId="ADAL" clId="{57C74A19-C03F-41BC-80E5-7A994EE91239}" dt="2025-07-25T13:29:18.694" v="3200" actId="1076"/>
          <ac:picMkLst>
            <pc:docMk/>
            <pc:sldMk cId="1708061981" sldId="271"/>
            <ac:picMk id="30" creationId="{CB30B6A6-99B5-95F7-8783-DD6034B61D05}"/>
          </ac:picMkLst>
        </pc:picChg>
        <pc:picChg chg="add mod">
          <ac:chgData name="Dina Sakowski" userId="b013474d-2563-4e4b-900e-e058acf2293b" providerId="ADAL" clId="{57C74A19-C03F-41BC-80E5-7A994EE91239}" dt="2025-07-25T13:33:27.890" v="3239" actId="1076"/>
          <ac:picMkLst>
            <pc:docMk/>
            <pc:sldMk cId="1708061981" sldId="271"/>
            <ac:picMk id="31" creationId="{443DFABE-7AF1-CB35-C63D-DF2566737BB0}"/>
          </ac:picMkLst>
        </pc:picChg>
        <pc:picChg chg="add mod">
          <ac:chgData name="Dina Sakowski" userId="b013474d-2563-4e4b-900e-e058acf2293b" providerId="ADAL" clId="{57C74A19-C03F-41BC-80E5-7A994EE91239}" dt="2025-07-25T13:33:39.673" v="3240" actId="1076"/>
          <ac:picMkLst>
            <pc:docMk/>
            <pc:sldMk cId="1708061981" sldId="271"/>
            <ac:picMk id="32" creationId="{5252A411-08D8-C147-545B-4AE3364B7A6E}"/>
          </ac:picMkLst>
        </pc:picChg>
        <pc:picChg chg="add mod">
          <ac:chgData name="Dina Sakowski" userId="b013474d-2563-4e4b-900e-e058acf2293b" providerId="ADAL" clId="{57C74A19-C03F-41BC-80E5-7A994EE91239}" dt="2025-07-25T13:32:32.410" v="3232" actId="1076"/>
          <ac:picMkLst>
            <pc:docMk/>
            <pc:sldMk cId="1708061981" sldId="271"/>
            <ac:picMk id="33" creationId="{6893B3C3-5F37-1485-66CA-30F46D44153F}"/>
          </ac:picMkLst>
        </pc:picChg>
        <pc:picChg chg="add mod">
          <ac:chgData name="Dina Sakowski" userId="b013474d-2563-4e4b-900e-e058acf2293b" providerId="ADAL" clId="{57C74A19-C03F-41BC-80E5-7A994EE91239}" dt="2025-07-25T13:31:55.991" v="3227" actId="1076"/>
          <ac:picMkLst>
            <pc:docMk/>
            <pc:sldMk cId="1708061981" sldId="271"/>
            <ac:picMk id="34" creationId="{6376D523-6557-712D-955E-9F034CE60BA0}"/>
          </ac:picMkLst>
        </pc:picChg>
        <pc:picChg chg="add mod">
          <ac:chgData name="Dina Sakowski" userId="b013474d-2563-4e4b-900e-e058acf2293b" providerId="ADAL" clId="{57C74A19-C03F-41BC-80E5-7A994EE91239}" dt="2025-07-25T13:31:40.895" v="3226" actId="1076"/>
          <ac:picMkLst>
            <pc:docMk/>
            <pc:sldMk cId="1708061981" sldId="271"/>
            <ac:picMk id="35" creationId="{E013DE6C-0633-F3D8-FE7B-ACADB888931E}"/>
          </ac:picMkLst>
        </pc:picChg>
        <pc:picChg chg="add mod">
          <ac:chgData name="Dina Sakowski" userId="b013474d-2563-4e4b-900e-e058acf2293b" providerId="ADAL" clId="{57C74A19-C03F-41BC-80E5-7A994EE91239}" dt="2025-07-25T13:30:47.846" v="3220" actId="1076"/>
          <ac:picMkLst>
            <pc:docMk/>
            <pc:sldMk cId="1708061981" sldId="271"/>
            <ac:picMk id="36" creationId="{DD7C304A-54D7-E39E-1501-A1F7D175D7D1}"/>
          </ac:picMkLst>
        </pc:picChg>
        <pc:picChg chg="add mod">
          <ac:chgData name="Dina Sakowski" userId="b013474d-2563-4e4b-900e-e058acf2293b" providerId="ADAL" clId="{57C74A19-C03F-41BC-80E5-7A994EE91239}" dt="2025-07-25T13:30:35.478" v="3217" actId="1038"/>
          <ac:picMkLst>
            <pc:docMk/>
            <pc:sldMk cId="1708061981" sldId="271"/>
            <ac:picMk id="37" creationId="{3F9624EA-4848-C737-EE8F-5BD48606E56C}"/>
          </ac:picMkLst>
        </pc:picChg>
        <pc:picChg chg="add mod">
          <ac:chgData name="Dina Sakowski" userId="b013474d-2563-4e4b-900e-e058acf2293b" providerId="ADAL" clId="{57C74A19-C03F-41BC-80E5-7A994EE91239}" dt="2025-07-25T13:30:04.030" v="3213" actId="1076"/>
          <ac:picMkLst>
            <pc:docMk/>
            <pc:sldMk cId="1708061981" sldId="271"/>
            <ac:picMk id="38" creationId="{4BD66272-067A-846E-B21A-4B9703B6B433}"/>
          </ac:picMkLst>
        </pc:picChg>
        <pc:picChg chg="add mod">
          <ac:chgData name="Dina Sakowski" userId="b013474d-2563-4e4b-900e-e058acf2293b" providerId="ADAL" clId="{57C74A19-C03F-41BC-80E5-7A994EE91239}" dt="2025-07-25T13:29:47.764" v="3211" actId="1076"/>
          <ac:picMkLst>
            <pc:docMk/>
            <pc:sldMk cId="1708061981" sldId="271"/>
            <ac:picMk id="39" creationId="{2B155310-3BB2-5E0F-3533-8A0FD73BE18D}"/>
          </ac:picMkLst>
        </pc:picChg>
      </pc:sldChg>
      <pc:sldChg chg="new del">
        <pc:chgData name="Dina Sakowski" userId="b013474d-2563-4e4b-900e-e058acf2293b" providerId="ADAL" clId="{57C74A19-C03F-41BC-80E5-7A994EE91239}" dt="2025-07-25T13:03:25.509" v="2606" actId="2696"/>
        <pc:sldMkLst>
          <pc:docMk/>
          <pc:sldMk cId="2013270450" sldId="27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76AB79-C677-3DB7-78CF-9305D58614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13AB137-CEA6-0244-F12B-1ECC21172D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DC994AA-C437-4EF4-8BEF-0B832D7FA420}" type="datetimeFigureOut">
              <a:rPr lang="en-US" smtClean="0"/>
              <a:t>7/25/2025</a:t>
            </a:fld>
            <a:endParaRPr lang="en-US"/>
          </a:p>
        </p:txBody>
      </p:sp>
      <p:sp>
        <p:nvSpPr>
          <p:cNvPr id="4" name="Footer Placeholder 3">
            <a:extLst>
              <a:ext uri="{FF2B5EF4-FFF2-40B4-BE49-F238E27FC236}">
                <a16:creationId xmlns:a16="http://schemas.microsoft.com/office/drawing/2014/main" id="{0868EC96-C6CC-F2AF-D90F-143F4D20A07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3472027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B16356-3B28-4AAF-8099-7941810E2475}" type="datetimeFigureOut">
              <a:rPr lang="en-US" smtClean="0"/>
              <a:t>7/25/2025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5DA344-5FA2-43F7-9D95-CA56C82B080A}" type="slidenum">
              <a:rPr lang="en-US" smtClean="0"/>
              <a:t>‹#›</a:t>
            </a:fld>
            <a:endParaRPr lang="en-US"/>
          </a:p>
        </p:txBody>
      </p:sp>
    </p:spTree>
    <p:extLst>
      <p:ext uri="{BB962C8B-B14F-4D97-AF65-F5344CB8AC3E}">
        <p14:creationId xmlns:p14="http://schemas.microsoft.com/office/powerpoint/2010/main" val="1255762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5DA344-5FA2-43F7-9D95-CA56C82B080A}" type="slidenum">
              <a:rPr lang="en-US" smtClean="0"/>
              <a:t>1</a:t>
            </a:fld>
            <a:endParaRPr lang="en-US"/>
          </a:p>
        </p:txBody>
      </p:sp>
    </p:spTree>
    <p:extLst>
      <p:ext uri="{BB962C8B-B14F-4D97-AF65-F5344CB8AC3E}">
        <p14:creationId xmlns:p14="http://schemas.microsoft.com/office/powerpoint/2010/main" val="2065083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5DA344-5FA2-43F7-9D95-CA56C82B080A}" type="slidenum">
              <a:rPr lang="en-US" smtClean="0"/>
              <a:t>2</a:t>
            </a:fld>
            <a:endParaRPr lang="en-US"/>
          </a:p>
        </p:txBody>
      </p:sp>
    </p:spTree>
    <p:extLst>
      <p:ext uri="{BB962C8B-B14F-4D97-AF65-F5344CB8AC3E}">
        <p14:creationId xmlns:p14="http://schemas.microsoft.com/office/powerpoint/2010/main" val="711298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5DA344-5FA2-43F7-9D95-CA56C82B080A}" type="slidenum">
              <a:rPr lang="en-US" smtClean="0"/>
              <a:t>3</a:t>
            </a:fld>
            <a:endParaRPr lang="en-US"/>
          </a:p>
        </p:txBody>
      </p:sp>
    </p:spTree>
    <p:extLst>
      <p:ext uri="{BB962C8B-B14F-4D97-AF65-F5344CB8AC3E}">
        <p14:creationId xmlns:p14="http://schemas.microsoft.com/office/powerpoint/2010/main" val="27299733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5DA344-5FA2-43F7-9D95-CA56C82B080A}" type="slidenum">
              <a:rPr lang="en-US" smtClean="0"/>
              <a:t>4</a:t>
            </a:fld>
            <a:endParaRPr lang="en-US"/>
          </a:p>
        </p:txBody>
      </p:sp>
    </p:spTree>
    <p:extLst>
      <p:ext uri="{BB962C8B-B14F-4D97-AF65-F5344CB8AC3E}">
        <p14:creationId xmlns:p14="http://schemas.microsoft.com/office/powerpoint/2010/main" val="32818806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5A5EE-6FFB-3017-530A-DC066DCB71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FE6E92-4E7D-5779-395B-B706D95F03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A2A8E1-059B-81D0-C6F9-4CC88EAEDDE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ECC02C3-09B2-99F0-CCA8-EF98C9891045}"/>
              </a:ext>
            </a:extLst>
          </p:cNvPr>
          <p:cNvSpPr>
            <a:spLocks noGrp="1"/>
          </p:cNvSpPr>
          <p:nvPr>
            <p:ph type="sldNum" sz="quarter" idx="5"/>
          </p:nvPr>
        </p:nvSpPr>
        <p:spPr/>
        <p:txBody>
          <a:bodyPr/>
          <a:lstStyle/>
          <a:p>
            <a:fld id="{CC5DA344-5FA2-43F7-9D95-CA56C82B080A}" type="slidenum">
              <a:rPr lang="en-US" smtClean="0"/>
              <a:t>5</a:t>
            </a:fld>
            <a:endParaRPr lang="en-US"/>
          </a:p>
        </p:txBody>
      </p:sp>
    </p:spTree>
    <p:extLst>
      <p:ext uri="{BB962C8B-B14F-4D97-AF65-F5344CB8AC3E}">
        <p14:creationId xmlns:p14="http://schemas.microsoft.com/office/powerpoint/2010/main" val="18510400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51C1F-B732-CC83-5DB8-10A0C77E02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76FAA8-F0A8-2BCA-355B-E80BF84D70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AD8221-9DD6-2A24-876B-49CE97F60C5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CAFC7DF-BBE8-C442-28BC-E9EA1F277EBF}"/>
              </a:ext>
            </a:extLst>
          </p:cNvPr>
          <p:cNvSpPr>
            <a:spLocks noGrp="1"/>
          </p:cNvSpPr>
          <p:nvPr>
            <p:ph type="sldNum" sz="quarter" idx="5"/>
          </p:nvPr>
        </p:nvSpPr>
        <p:spPr/>
        <p:txBody>
          <a:bodyPr/>
          <a:lstStyle/>
          <a:p>
            <a:fld id="{CC5DA344-5FA2-43F7-9D95-CA56C82B080A}" type="slidenum">
              <a:rPr lang="en-US" smtClean="0"/>
              <a:t>6</a:t>
            </a:fld>
            <a:endParaRPr lang="en-US"/>
          </a:p>
        </p:txBody>
      </p:sp>
    </p:spTree>
    <p:extLst>
      <p:ext uri="{BB962C8B-B14F-4D97-AF65-F5344CB8AC3E}">
        <p14:creationId xmlns:p14="http://schemas.microsoft.com/office/powerpoint/2010/main" val="17561335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6B896-42B0-D3D5-99A9-618FCAE4F5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90BC5F-59C3-404B-390B-1DE2B431FE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A64159-616A-DE3A-7516-8D1FF4A0C6A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B35B9A6-2CB7-2ABA-A3E0-AAF849B4EB98}"/>
              </a:ext>
            </a:extLst>
          </p:cNvPr>
          <p:cNvSpPr>
            <a:spLocks noGrp="1"/>
          </p:cNvSpPr>
          <p:nvPr>
            <p:ph type="sldNum" sz="quarter" idx="5"/>
          </p:nvPr>
        </p:nvSpPr>
        <p:spPr/>
        <p:txBody>
          <a:bodyPr/>
          <a:lstStyle/>
          <a:p>
            <a:fld id="{CC5DA344-5FA2-43F7-9D95-CA56C82B080A}" type="slidenum">
              <a:rPr lang="en-US" smtClean="0"/>
              <a:t>7</a:t>
            </a:fld>
            <a:endParaRPr lang="en-US"/>
          </a:p>
        </p:txBody>
      </p:sp>
    </p:spTree>
    <p:extLst>
      <p:ext uri="{BB962C8B-B14F-4D97-AF65-F5344CB8AC3E}">
        <p14:creationId xmlns:p14="http://schemas.microsoft.com/office/powerpoint/2010/main" val="1910088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B0DB3-A8FF-4ABB-9E2E-D960422260EB}"/>
              </a:ext>
            </a:extLst>
          </p:cNvPr>
          <p:cNvSpPr>
            <a:spLocks noGrp="1"/>
          </p:cNvSpPr>
          <p:nvPr>
            <p:ph type="ctrTitle"/>
          </p:nvPr>
        </p:nvSpPr>
        <p:spPr>
          <a:xfrm>
            <a:off x="1524000" y="1122363"/>
            <a:ext cx="9144000" cy="3025308"/>
          </a:xfrm>
        </p:spPr>
        <p:txBody>
          <a:bodyPr anchor="b">
            <a:normAutofit/>
          </a:bodyPr>
          <a:lstStyle>
            <a:lvl1pPr algn="ctr">
              <a:defRPr sz="6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BEE0618-75D7-410F-859C-CDF53BC53E85}"/>
              </a:ext>
            </a:extLst>
          </p:cNvPr>
          <p:cNvSpPr>
            <a:spLocks noGrp="1"/>
          </p:cNvSpPr>
          <p:nvPr>
            <p:ph type="subTitle" idx="1"/>
          </p:nvPr>
        </p:nvSpPr>
        <p:spPr>
          <a:xfrm>
            <a:off x="1524000" y="4386729"/>
            <a:ext cx="9144000" cy="1135529"/>
          </a:xfrm>
        </p:spPr>
        <p:txBody>
          <a:bodyPr>
            <a:normAutofit/>
          </a:bodyPr>
          <a:lstStyle>
            <a:lvl1pPr marL="0" indent="0" algn="ctr">
              <a:lnSpc>
                <a:spcPct val="12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A5237F11-76DB-4DD9-9747-3F38D05BA0FE}"/>
              </a:ext>
            </a:extLst>
          </p:cNvPr>
          <p:cNvSpPr>
            <a:spLocks noGrp="1"/>
          </p:cNvSpPr>
          <p:nvPr>
            <p:ph type="dt" sz="half" idx="10"/>
          </p:nvPr>
        </p:nvSpPr>
        <p:spPr/>
        <p:txBody>
          <a:bodyPr/>
          <a:lstStyle/>
          <a:p>
            <a:fld id="{D6D8061D-18C3-4F4F-85EF-561633F58754}" type="datetimeFigureOut">
              <a:rPr lang="en-US" smtClean="0"/>
              <a:t>7/25/2025</a:t>
            </a:fld>
            <a:endParaRPr lang="en-US"/>
          </a:p>
        </p:txBody>
      </p:sp>
      <p:sp>
        <p:nvSpPr>
          <p:cNvPr id="5" name="Footer Placeholder 4">
            <a:extLst>
              <a:ext uri="{FF2B5EF4-FFF2-40B4-BE49-F238E27FC236}">
                <a16:creationId xmlns:a16="http://schemas.microsoft.com/office/drawing/2014/main" id="{3059F581-81B0-44B3-ABA5-A25CA4BAE4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10D591-ADCF-4300-8282-72AE357F3D2D}"/>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1411565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E5C77-55F8-4677-A96C-E6D3F5545D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A064EF-ADDA-4943-8F87-A7469D7997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B0D493-D1E7-4358-95E9-B5B80A49E603}"/>
              </a:ext>
            </a:extLst>
          </p:cNvPr>
          <p:cNvSpPr>
            <a:spLocks noGrp="1"/>
          </p:cNvSpPr>
          <p:nvPr>
            <p:ph type="dt" sz="half" idx="10"/>
          </p:nvPr>
        </p:nvSpPr>
        <p:spPr/>
        <p:txBody>
          <a:bodyPr/>
          <a:lstStyle/>
          <a:p>
            <a:fld id="{D6D8061D-18C3-4F4F-85EF-561633F58754}" type="datetimeFigureOut">
              <a:rPr lang="en-US" smtClean="0"/>
              <a:t>7/25/2025</a:t>
            </a:fld>
            <a:endParaRPr lang="en-US"/>
          </a:p>
        </p:txBody>
      </p:sp>
      <p:sp>
        <p:nvSpPr>
          <p:cNvPr id="5" name="Footer Placeholder 4">
            <a:extLst>
              <a:ext uri="{FF2B5EF4-FFF2-40B4-BE49-F238E27FC236}">
                <a16:creationId xmlns:a16="http://schemas.microsoft.com/office/drawing/2014/main" id="{A6E98326-3276-4B9E-960F-10C6677BFA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4C3AC2-288D-4FEE-BF80-0EAEDDFAB049}"/>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461895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333C6A-5417-40BD-BF7A-9405832237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3BCB45-B343-46F6-9718-AA0D68CED1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BDA2A4-FD34-4E17-908F-4367B1E644C3}"/>
              </a:ext>
            </a:extLst>
          </p:cNvPr>
          <p:cNvSpPr>
            <a:spLocks noGrp="1"/>
          </p:cNvSpPr>
          <p:nvPr>
            <p:ph type="dt" sz="half" idx="10"/>
          </p:nvPr>
        </p:nvSpPr>
        <p:spPr/>
        <p:txBody>
          <a:bodyPr/>
          <a:lstStyle/>
          <a:p>
            <a:fld id="{D6D8061D-18C3-4F4F-85EF-561633F58754}" type="datetimeFigureOut">
              <a:rPr lang="en-US" smtClean="0"/>
              <a:t>7/25/2025</a:t>
            </a:fld>
            <a:endParaRPr lang="en-US"/>
          </a:p>
        </p:txBody>
      </p:sp>
      <p:sp>
        <p:nvSpPr>
          <p:cNvPr id="5" name="Footer Placeholder 4">
            <a:extLst>
              <a:ext uri="{FF2B5EF4-FFF2-40B4-BE49-F238E27FC236}">
                <a16:creationId xmlns:a16="http://schemas.microsoft.com/office/drawing/2014/main" id="{93B87AE3-776D-451D-AA52-C06B747248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A0C4D5-BE1E-4D6A-9196-E0F9E42B2E1E}"/>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472214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 picture ">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700B3A65-BB60-F2B4-4CF4-19A7C53F188A}"/>
              </a:ext>
              <a:ext uri="{C183D7F6-B498-43B3-948B-1728B52AA6E4}">
                <adec:decorative xmlns:adec="http://schemas.microsoft.com/office/drawing/2017/decorative" val="1"/>
              </a:ext>
            </a:extLst>
          </p:cNvPr>
          <p:cNvCxnSpPr>
            <a:cxnSpLocks/>
          </p:cNvCxnSpPr>
          <p:nvPr userDrawn="1"/>
        </p:nvCxnSpPr>
        <p:spPr>
          <a:xfrm flipH="1">
            <a:off x="0" y="0"/>
            <a:ext cx="3119718" cy="685800"/>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F1DB8D5-B954-BFC9-C8D8-F0491CCBE29B}"/>
              </a:ext>
              <a:ext uri="{C183D7F6-B498-43B3-948B-1728B52AA6E4}">
                <adec:decorative xmlns:adec="http://schemas.microsoft.com/office/drawing/2017/decorative" val="1"/>
              </a:ext>
            </a:extLst>
          </p:cNvPr>
          <p:cNvCxnSpPr>
            <a:cxnSpLocks/>
          </p:cNvCxnSpPr>
          <p:nvPr userDrawn="1"/>
        </p:nvCxnSpPr>
        <p:spPr>
          <a:xfrm flipH="1">
            <a:off x="0" y="0"/>
            <a:ext cx="903768" cy="6543675"/>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5507D69F-27D7-2C68-A17D-3F1399C8BE71}"/>
              </a:ext>
              <a:ext uri="{C183D7F6-B498-43B3-948B-1728B52AA6E4}">
                <adec:decorative xmlns:adec="http://schemas.microsoft.com/office/drawing/2017/decorative" val="1"/>
              </a:ext>
            </a:extLst>
          </p:cNvPr>
          <p:cNvCxnSpPr>
            <a:cxnSpLocks/>
          </p:cNvCxnSpPr>
          <p:nvPr userDrawn="1"/>
        </p:nvCxnSpPr>
        <p:spPr>
          <a:xfrm flipH="1" flipV="1">
            <a:off x="-42863" y="5791200"/>
            <a:ext cx="6286501" cy="1066801"/>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C40C44A-93E6-6C58-5E88-AFDC594EC27A}"/>
              </a:ext>
            </a:extLst>
          </p:cNvPr>
          <p:cNvSpPr>
            <a:spLocks noGrp="1"/>
          </p:cNvSpPr>
          <p:nvPr>
            <p:ph type="title"/>
          </p:nvPr>
        </p:nvSpPr>
        <p:spPr>
          <a:xfrm>
            <a:off x="838199" y="365125"/>
            <a:ext cx="6645965" cy="1325563"/>
          </a:xfrm>
        </p:spPr>
        <p:txBody>
          <a:bodyPr anchor="b" anchorCtr="0">
            <a:no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C813049-5F46-053E-6279-8183259649A6}"/>
              </a:ext>
            </a:extLst>
          </p:cNvPr>
          <p:cNvSpPr>
            <a:spLocks noGrp="1"/>
          </p:cNvSpPr>
          <p:nvPr>
            <p:ph sz="half" idx="1" hasCustomPrompt="1"/>
          </p:nvPr>
        </p:nvSpPr>
        <p:spPr>
          <a:xfrm>
            <a:off x="838201" y="2055813"/>
            <a:ext cx="5781261" cy="4067492"/>
          </a:xfrm>
        </p:spPr>
        <p:txBody>
          <a:bodyPr>
            <a:normAutofit/>
          </a:bodyPr>
          <a:lstStyle>
            <a:lvl1pPr marL="0" indent="0">
              <a:spcBef>
                <a:spcPts val="1000"/>
              </a:spcBef>
              <a:spcAft>
                <a:spcPts val="500"/>
              </a:spcAft>
              <a:buNone/>
              <a:defRPr sz="1800"/>
            </a:lvl1pPr>
            <a:lvl2pPr>
              <a:spcBef>
                <a:spcPts val="1000"/>
              </a:spcBef>
              <a:spcAft>
                <a:spcPts val="500"/>
              </a:spcAft>
              <a:defRPr sz="1600"/>
            </a:lvl2pPr>
            <a:lvl3pPr>
              <a:spcBef>
                <a:spcPts val="1000"/>
              </a:spcBef>
              <a:spcAft>
                <a:spcPts val="500"/>
              </a:spcAft>
              <a:defRPr sz="1400"/>
            </a:lvl3pPr>
            <a:lvl4pPr>
              <a:spcBef>
                <a:spcPts val="1000"/>
              </a:spcBef>
              <a:spcAft>
                <a:spcPts val="500"/>
              </a:spcAft>
              <a:defRPr sz="1200"/>
            </a:lvl4pPr>
            <a:lvl5pPr>
              <a:spcBef>
                <a:spcPts val="1000"/>
              </a:spcBef>
              <a:spcAft>
                <a:spcPts val="500"/>
              </a:spcAft>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7">
            <a:extLst>
              <a:ext uri="{FF2B5EF4-FFF2-40B4-BE49-F238E27FC236}">
                <a16:creationId xmlns:a16="http://schemas.microsoft.com/office/drawing/2014/main" id="{BC013AD6-0EF3-2B25-DDBD-2DF706123AEE}"/>
              </a:ext>
            </a:extLst>
          </p:cNvPr>
          <p:cNvSpPr>
            <a:spLocks noGrp="1"/>
          </p:cNvSpPr>
          <p:nvPr>
            <p:ph type="pic" sz="quarter" idx="13"/>
          </p:nvPr>
        </p:nvSpPr>
        <p:spPr>
          <a:xfrm>
            <a:off x="7566991" y="-22860"/>
            <a:ext cx="4625008" cy="6903720"/>
          </a:xfrm>
        </p:spPr>
        <p:txBody>
          <a:bodyPr tIns="274320">
            <a:normAutofit/>
          </a:bodyPr>
          <a:lstStyle>
            <a:lvl1pPr marL="0" indent="0" algn="ctr">
              <a:buNone/>
              <a:defRPr sz="2000"/>
            </a:lvl1pPr>
          </a:lstStyle>
          <a:p>
            <a:r>
              <a:rPr lang="en-US"/>
              <a:t>Click icon to add picture</a:t>
            </a:r>
            <a:endParaRPr lang="en-US" dirty="0"/>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7/25/2025</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36568680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 tabl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BC45A11E-9896-BD8B-8CC6-A79C124D89BC}"/>
              </a:ext>
              <a:ext uri="{C183D7F6-B498-43B3-948B-1728B52AA6E4}">
                <adec:decorative xmlns:adec="http://schemas.microsoft.com/office/drawing/2017/decorative" val="1"/>
              </a:ext>
            </a:extLst>
          </p:cNvPr>
          <p:cNvCxnSpPr>
            <a:cxnSpLocks/>
          </p:cNvCxnSpPr>
          <p:nvPr userDrawn="1"/>
        </p:nvCxnSpPr>
        <p:spPr>
          <a:xfrm flipH="1">
            <a:off x="0" y="11575"/>
            <a:ext cx="3119718" cy="685800"/>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386022B-53D6-6CE0-2093-873FC64A5D34}"/>
              </a:ext>
              <a:ext uri="{C183D7F6-B498-43B3-948B-1728B52AA6E4}">
                <adec:decorative xmlns:adec="http://schemas.microsoft.com/office/drawing/2017/decorative" val="1"/>
              </a:ext>
            </a:extLst>
          </p:cNvPr>
          <p:cNvCxnSpPr>
            <a:cxnSpLocks/>
          </p:cNvCxnSpPr>
          <p:nvPr userDrawn="1"/>
        </p:nvCxnSpPr>
        <p:spPr>
          <a:xfrm flipH="1">
            <a:off x="0" y="11575"/>
            <a:ext cx="903768" cy="6543675"/>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BD4BD8F-684C-A145-3376-9E69B0E5BEE5}"/>
              </a:ext>
              <a:ext uri="{C183D7F6-B498-43B3-948B-1728B52AA6E4}">
                <adec:decorative xmlns:adec="http://schemas.microsoft.com/office/drawing/2017/decorative" val="1"/>
              </a:ext>
            </a:extLst>
          </p:cNvPr>
          <p:cNvCxnSpPr>
            <a:cxnSpLocks/>
          </p:cNvCxnSpPr>
          <p:nvPr userDrawn="1"/>
        </p:nvCxnSpPr>
        <p:spPr>
          <a:xfrm flipH="1" flipV="1">
            <a:off x="-42863" y="5802775"/>
            <a:ext cx="6286501" cy="1066801"/>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E7C1DA9-2A25-EE21-085B-8857DC1AD722}"/>
              </a:ext>
              <a:ext uri="{C183D7F6-B498-43B3-948B-1728B52AA6E4}">
                <adec:decorative xmlns:adec="http://schemas.microsoft.com/office/drawing/2017/decorative" val="1"/>
              </a:ext>
            </a:extLst>
          </p:cNvPr>
          <p:cNvCxnSpPr>
            <a:cxnSpLocks/>
          </p:cNvCxnSpPr>
          <p:nvPr userDrawn="1"/>
        </p:nvCxnSpPr>
        <p:spPr>
          <a:xfrm flipH="1">
            <a:off x="8462964" y="5859925"/>
            <a:ext cx="3729036" cy="1009650"/>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F236BB3-E567-A8A9-5EC2-BCEF79CFCF06}"/>
              </a:ext>
              <a:ext uri="{C183D7F6-B498-43B3-948B-1728B52AA6E4}">
                <adec:decorative xmlns:adec="http://schemas.microsoft.com/office/drawing/2017/decorative" val="1"/>
              </a:ext>
            </a:extLst>
          </p:cNvPr>
          <p:cNvCxnSpPr>
            <a:cxnSpLocks/>
          </p:cNvCxnSpPr>
          <p:nvPr userDrawn="1"/>
        </p:nvCxnSpPr>
        <p:spPr>
          <a:xfrm flipH="1">
            <a:off x="11543158" y="1659400"/>
            <a:ext cx="648842" cy="5210175"/>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4A87C9F-C765-C63C-951E-70721DDACDC3}"/>
              </a:ext>
              <a:ext uri="{C183D7F6-B498-43B3-948B-1728B52AA6E4}">
                <adec:decorative xmlns:adec="http://schemas.microsoft.com/office/drawing/2017/decorative" val="1"/>
              </a:ext>
            </a:extLst>
          </p:cNvPr>
          <p:cNvCxnSpPr>
            <a:cxnSpLocks/>
          </p:cNvCxnSpPr>
          <p:nvPr userDrawn="1"/>
        </p:nvCxnSpPr>
        <p:spPr>
          <a:xfrm flipH="1" flipV="1">
            <a:off x="10781554" y="11575"/>
            <a:ext cx="1410446" cy="4258340"/>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4425665-0C9C-3899-9DB9-ED05D91E26E6}"/>
              </a:ext>
              <a:ext uri="{C183D7F6-B498-43B3-948B-1728B52AA6E4}">
                <adec:decorative xmlns:adec="http://schemas.microsoft.com/office/drawing/2017/decorative" val="1"/>
              </a:ext>
            </a:extLst>
          </p:cNvPr>
          <p:cNvCxnSpPr>
            <a:cxnSpLocks/>
          </p:cNvCxnSpPr>
          <p:nvPr userDrawn="1"/>
        </p:nvCxnSpPr>
        <p:spPr>
          <a:xfrm flipH="1" flipV="1">
            <a:off x="6529388" y="6812"/>
            <a:ext cx="5662612" cy="931975"/>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125"/>
            <a:ext cx="10330405" cy="1325563"/>
          </a:xfrm>
        </p:spPr>
        <p:txBody>
          <a:bodyPr anchor="b" anchorCtr="0">
            <a:noAutofit/>
          </a:bodyPr>
          <a:lstStyle>
            <a:lvl1pPr>
              <a:defRPr sz="3600"/>
            </a:lvl1pPr>
          </a:lstStyle>
          <a:p>
            <a:r>
              <a:rPr lang="en-US" dirty="0"/>
              <a:t>Click to add title</a:t>
            </a:r>
          </a:p>
        </p:txBody>
      </p:sp>
      <p:sp>
        <p:nvSpPr>
          <p:cNvPr id="3" name="Content Placeholder 2">
            <a:extLst>
              <a:ext uri="{FF2B5EF4-FFF2-40B4-BE49-F238E27FC236}">
                <a16:creationId xmlns:a16="http://schemas.microsoft.com/office/drawing/2014/main" id="{0C813049-5F46-053E-6279-8183259649A6}"/>
              </a:ext>
            </a:extLst>
          </p:cNvPr>
          <p:cNvSpPr>
            <a:spLocks noGrp="1"/>
          </p:cNvSpPr>
          <p:nvPr>
            <p:ph sz="half" idx="1" hasCustomPrompt="1"/>
          </p:nvPr>
        </p:nvSpPr>
        <p:spPr>
          <a:xfrm>
            <a:off x="838200" y="2137059"/>
            <a:ext cx="2816352" cy="3986246"/>
          </a:xfrm>
        </p:spPr>
        <p:txBody>
          <a:bodyPr>
            <a:normAutofit/>
          </a:bodyPr>
          <a:lstStyle>
            <a:lvl1pPr marL="0" indent="0">
              <a:spcBef>
                <a:spcPts val="1000"/>
              </a:spcBef>
              <a:spcAft>
                <a:spcPts val="500"/>
              </a:spcAft>
              <a:buNone/>
              <a:defRPr sz="1800"/>
            </a:lvl1pPr>
            <a:lvl2pPr>
              <a:spcBef>
                <a:spcPts val="1000"/>
              </a:spcBef>
              <a:spcAft>
                <a:spcPts val="500"/>
              </a:spcAft>
              <a:defRPr sz="1600"/>
            </a:lvl2pPr>
            <a:lvl3pPr>
              <a:spcBef>
                <a:spcPts val="1000"/>
              </a:spcBef>
              <a:spcAft>
                <a:spcPts val="500"/>
              </a:spcAft>
              <a:defRPr sz="1400"/>
            </a:lvl3pPr>
            <a:lvl4pPr>
              <a:spcBef>
                <a:spcPts val="1000"/>
              </a:spcBef>
              <a:spcAft>
                <a:spcPts val="500"/>
              </a:spcAft>
              <a:defRPr sz="1200"/>
            </a:lvl4pPr>
            <a:lvl5pPr>
              <a:spcBef>
                <a:spcPts val="1000"/>
              </a:spcBef>
              <a:spcAft>
                <a:spcPts val="500"/>
              </a:spcAft>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able Placeholder 7">
            <a:extLst>
              <a:ext uri="{FF2B5EF4-FFF2-40B4-BE49-F238E27FC236}">
                <a16:creationId xmlns:a16="http://schemas.microsoft.com/office/drawing/2014/main" id="{423FEB60-8FB5-7F10-EDD7-8AB4B3139EF6}"/>
              </a:ext>
            </a:extLst>
          </p:cNvPr>
          <p:cNvSpPr>
            <a:spLocks noGrp="1"/>
          </p:cNvSpPr>
          <p:nvPr>
            <p:ph type="tbl" sz="quarter" idx="13"/>
          </p:nvPr>
        </p:nvSpPr>
        <p:spPr>
          <a:xfrm>
            <a:off x="4109014" y="2137059"/>
            <a:ext cx="7059592" cy="3986245"/>
          </a:xfrm>
        </p:spPr>
        <p:txBody>
          <a:bodyPr>
            <a:normAutofit/>
          </a:bodyPr>
          <a:lstStyle>
            <a:lvl1pPr marL="0" indent="0" algn="ctr">
              <a:buNone/>
              <a:defRPr lang="en-US" sz="2000" dirty="0"/>
            </a:lvl1pPr>
          </a:lstStyle>
          <a:p>
            <a:r>
              <a:rPr lang="en-US"/>
              <a:t>Click icon to add table</a:t>
            </a:r>
            <a:endParaRPr lang="en-US" dirty="0"/>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7/25/2025</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1774227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wo Content 3">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949C8ABD-000F-7A94-A7B0-9589F4FEFD54}"/>
              </a:ext>
              <a:ext uri="{C183D7F6-B498-43B3-948B-1728B52AA6E4}">
                <adec:decorative xmlns:adec="http://schemas.microsoft.com/office/drawing/2017/decorative" val="1"/>
              </a:ext>
            </a:extLst>
          </p:cNvPr>
          <p:cNvCxnSpPr>
            <a:cxnSpLocks/>
          </p:cNvCxnSpPr>
          <p:nvPr userDrawn="1"/>
        </p:nvCxnSpPr>
        <p:spPr>
          <a:xfrm flipH="1">
            <a:off x="0" y="11575"/>
            <a:ext cx="3119718" cy="685800"/>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DC3A554-E5A9-B3CB-913D-45DBFBA79B40}"/>
              </a:ext>
              <a:ext uri="{C183D7F6-B498-43B3-948B-1728B52AA6E4}">
                <adec:decorative xmlns:adec="http://schemas.microsoft.com/office/drawing/2017/decorative" val="1"/>
              </a:ext>
            </a:extLst>
          </p:cNvPr>
          <p:cNvCxnSpPr>
            <a:cxnSpLocks/>
          </p:cNvCxnSpPr>
          <p:nvPr userDrawn="1"/>
        </p:nvCxnSpPr>
        <p:spPr>
          <a:xfrm flipH="1">
            <a:off x="0" y="11575"/>
            <a:ext cx="903768" cy="6543675"/>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E3A8DF3-F55A-2494-C55D-8FB94BBC6A49}"/>
              </a:ext>
              <a:ext uri="{C183D7F6-B498-43B3-948B-1728B52AA6E4}">
                <adec:decorative xmlns:adec="http://schemas.microsoft.com/office/drawing/2017/decorative" val="1"/>
              </a:ext>
            </a:extLst>
          </p:cNvPr>
          <p:cNvCxnSpPr>
            <a:cxnSpLocks/>
          </p:cNvCxnSpPr>
          <p:nvPr userDrawn="1"/>
        </p:nvCxnSpPr>
        <p:spPr>
          <a:xfrm flipH="1" flipV="1">
            <a:off x="-42863" y="5802775"/>
            <a:ext cx="6286501" cy="1066801"/>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79DC86E-6F8A-B036-5CB2-AA8A79837F35}"/>
              </a:ext>
              <a:ext uri="{C183D7F6-B498-43B3-948B-1728B52AA6E4}">
                <adec:decorative xmlns:adec="http://schemas.microsoft.com/office/drawing/2017/decorative" val="1"/>
              </a:ext>
            </a:extLst>
          </p:cNvPr>
          <p:cNvCxnSpPr>
            <a:cxnSpLocks/>
          </p:cNvCxnSpPr>
          <p:nvPr userDrawn="1"/>
        </p:nvCxnSpPr>
        <p:spPr>
          <a:xfrm flipH="1">
            <a:off x="8462964" y="5859925"/>
            <a:ext cx="3729036" cy="1009650"/>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B9E0C03-C633-9356-4E28-678BAB7AE02E}"/>
              </a:ext>
              <a:ext uri="{C183D7F6-B498-43B3-948B-1728B52AA6E4}">
                <adec:decorative xmlns:adec="http://schemas.microsoft.com/office/drawing/2017/decorative" val="1"/>
              </a:ext>
            </a:extLst>
          </p:cNvPr>
          <p:cNvCxnSpPr>
            <a:cxnSpLocks/>
          </p:cNvCxnSpPr>
          <p:nvPr userDrawn="1"/>
        </p:nvCxnSpPr>
        <p:spPr>
          <a:xfrm flipH="1">
            <a:off x="11543158" y="1659400"/>
            <a:ext cx="648842" cy="5210175"/>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20C8A4F7-6C4C-719B-298F-3B81223D178B}"/>
              </a:ext>
              <a:ext uri="{C183D7F6-B498-43B3-948B-1728B52AA6E4}">
                <adec:decorative xmlns:adec="http://schemas.microsoft.com/office/drawing/2017/decorative" val="1"/>
              </a:ext>
            </a:extLst>
          </p:cNvPr>
          <p:cNvCxnSpPr>
            <a:cxnSpLocks/>
          </p:cNvCxnSpPr>
          <p:nvPr userDrawn="1"/>
        </p:nvCxnSpPr>
        <p:spPr>
          <a:xfrm flipH="1" flipV="1">
            <a:off x="10781554" y="11575"/>
            <a:ext cx="1410446" cy="4258340"/>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E7E5D8B-D6BC-19AE-C0C9-249A5561700F}"/>
              </a:ext>
              <a:ext uri="{C183D7F6-B498-43B3-948B-1728B52AA6E4}">
                <adec:decorative xmlns:adec="http://schemas.microsoft.com/office/drawing/2017/decorative" val="1"/>
              </a:ext>
            </a:extLst>
          </p:cNvPr>
          <p:cNvCxnSpPr>
            <a:cxnSpLocks/>
          </p:cNvCxnSpPr>
          <p:nvPr userDrawn="1"/>
        </p:nvCxnSpPr>
        <p:spPr>
          <a:xfrm flipH="1" flipV="1">
            <a:off x="6529388" y="6812"/>
            <a:ext cx="5662612" cy="931975"/>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p:txBody>
          <a:bodyPr anchor="b" anchorCtr="0">
            <a:noAutofit/>
          </a:bodyPr>
          <a:lstStyle>
            <a:lvl1pPr>
              <a:defRPr sz="3600"/>
            </a:lvl1pPr>
          </a:lstStyle>
          <a:p>
            <a:r>
              <a:rPr lang="en-US" dirty="0"/>
              <a:t>Click to add title</a:t>
            </a:r>
          </a:p>
        </p:txBody>
      </p:sp>
      <p:sp>
        <p:nvSpPr>
          <p:cNvPr id="15" name="Content Placeholder 3">
            <a:extLst>
              <a:ext uri="{FF2B5EF4-FFF2-40B4-BE49-F238E27FC236}">
                <a16:creationId xmlns:a16="http://schemas.microsoft.com/office/drawing/2014/main" id="{7A6C5266-7ECA-B150-2C0F-8670F43AC82D}"/>
              </a:ext>
            </a:extLst>
          </p:cNvPr>
          <p:cNvSpPr>
            <a:spLocks noGrp="1"/>
          </p:cNvSpPr>
          <p:nvPr>
            <p:ph sz="half" idx="14" hasCustomPrompt="1"/>
          </p:nvPr>
        </p:nvSpPr>
        <p:spPr>
          <a:xfrm>
            <a:off x="838200" y="1987669"/>
            <a:ext cx="6974711" cy="4297679"/>
          </a:xfrm>
        </p:spPr>
        <p:txBody>
          <a:bodyPr>
            <a:normAutofit/>
          </a:bodyPr>
          <a:lstStyle>
            <a:lvl1pPr marL="0" indent="0">
              <a:spcBef>
                <a:spcPts val="1000"/>
              </a:spcBef>
              <a:spcAft>
                <a:spcPts val="0"/>
              </a:spcAft>
              <a:buNone/>
              <a:defRPr sz="1800"/>
            </a:lvl1pPr>
            <a:lvl2pPr>
              <a:spcBef>
                <a:spcPts val="1000"/>
              </a:spcBef>
              <a:spcAft>
                <a:spcPts val="500"/>
              </a:spcAft>
              <a:defRPr sz="1800"/>
            </a:lvl2pPr>
            <a:lvl3pPr>
              <a:spcBef>
                <a:spcPts val="1000"/>
              </a:spcBef>
              <a:spcAft>
                <a:spcPts val="500"/>
              </a:spcAft>
              <a:defRPr sz="1800"/>
            </a:lvl3pPr>
            <a:lvl4pPr>
              <a:spcBef>
                <a:spcPts val="1000"/>
              </a:spcBef>
              <a:spcAft>
                <a:spcPts val="500"/>
              </a:spcAft>
              <a:defRPr sz="1800"/>
            </a:lvl4pPr>
            <a:lvl5pPr>
              <a:spcBef>
                <a:spcPts val="1000"/>
              </a:spcBef>
              <a:spcAft>
                <a:spcPts val="500"/>
              </a:spcAft>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2DFB03A-367B-9ADA-8071-E22871EC115F}"/>
              </a:ext>
            </a:extLst>
          </p:cNvPr>
          <p:cNvSpPr>
            <a:spLocks noGrp="1"/>
          </p:cNvSpPr>
          <p:nvPr>
            <p:ph sz="half" idx="2" hasCustomPrompt="1"/>
          </p:nvPr>
        </p:nvSpPr>
        <p:spPr>
          <a:xfrm>
            <a:off x="7917085" y="1987670"/>
            <a:ext cx="3436716" cy="4297680"/>
          </a:xfrm>
        </p:spPr>
        <p:txBody>
          <a:bodyPr>
            <a:normAutofit/>
          </a:bodyPr>
          <a:lstStyle>
            <a:lvl1pPr marL="0" indent="0">
              <a:spcBef>
                <a:spcPts val="1000"/>
              </a:spcBef>
              <a:spcAft>
                <a:spcPts val="500"/>
              </a:spcAft>
              <a:buNone/>
              <a:defRPr sz="1800"/>
            </a:lvl1pPr>
            <a:lvl2pPr>
              <a:spcBef>
                <a:spcPts val="1000"/>
              </a:spcBef>
              <a:spcAft>
                <a:spcPts val="500"/>
              </a:spcAft>
              <a:defRPr sz="1600"/>
            </a:lvl2pPr>
            <a:lvl3pPr>
              <a:spcBef>
                <a:spcPts val="1000"/>
              </a:spcBef>
              <a:spcAft>
                <a:spcPts val="500"/>
              </a:spcAft>
              <a:defRPr sz="1400"/>
            </a:lvl3pPr>
            <a:lvl4pPr>
              <a:spcBef>
                <a:spcPts val="1000"/>
              </a:spcBef>
              <a:spcAft>
                <a:spcPts val="500"/>
              </a:spcAft>
              <a:defRPr sz="1200"/>
            </a:lvl4pPr>
            <a:lvl5pPr>
              <a:spcBef>
                <a:spcPts val="1000"/>
              </a:spcBef>
              <a:spcAft>
                <a:spcPts val="500"/>
              </a:spcAft>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7/25/2025</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15187899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able">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37588714-FE55-FCEF-78C2-2A4D11ECD7FD}"/>
              </a:ext>
              <a:ext uri="{C183D7F6-B498-43B3-948B-1728B52AA6E4}">
                <adec:decorative xmlns:adec="http://schemas.microsoft.com/office/drawing/2017/decorative" val="1"/>
              </a:ext>
            </a:extLst>
          </p:cNvPr>
          <p:cNvCxnSpPr>
            <a:cxnSpLocks/>
          </p:cNvCxnSpPr>
          <p:nvPr userDrawn="1"/>
        </p:nvCxnSpPr>
        <p:spPr>
          <a:xfrm flipH="1">
            <a:off x="0" y="11575"/>
            <a:ext cx="3119718" cy="685800"/>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AF6BF02-4CD8-261B-BE58-05677EB947E9}"/>
              </a:ext>
              <a:ext uri="{C183D7F6-B498-43B3-948B-1728B52AA6E4}">
                <adec:decorative xmlns:adec="http://schemas.microsoft.com/office/drawing/2017/decorative" val="1"/>
              </a:ext>
            </a:extLst>
          </p:cNvPr>
          <p:cNvCxnSpPr>
            <a:cxnSpLocks/>
          </p:cNvCxnSpPr>
          <p:nvPr userDrawn="1"/>
        </p:nvCxnSpPr>
        <p:spPr>
          <a:xfrm flipH="1">
            <a:off x="0" y="11575"/>
            <a:ext cx="903768" cy="6543675"/>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1AF1F17-7A1F-BCA2-15C0-417928B4E789}"/>
              </a:ext>
              <a:ext uri="{C183D7F6-B498-43B3-948B-1728B52AA6E4}">
                <adec:decorative xmlns:adec="http://schemas.microsoft.com/office/drawing/2017/decorative" val="1"/>
              </a:ext>
            </a:extLst>
          </p:cNvPr>
          <p:cNvCxnSpPr>
            <a:cxnSpLocks/>
          </p:cNvCxnSpPr>
          <p:nvPr userDrawn="1"/>
        </p:nvCxnSpPr>
        <p:spPr>
          <a:xfrm flipH="1" flipV="1">
            <a:off x="-42863" y="5802775"/>
            <a:ext cx="6286501" cy="1066801"/>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F0ADE0B-D150-E72B-EE9A-E5EFDBC6F01E}"/>
              </a:ext>
              <a:ext uri="{C183D7F6-B498-43B3-948B-1728B52AA6E4}">
                <adec:decorative xmlns:adec="http://schemas.microsoft.com/office/drawing/2017/decorative" val="1"/>
              </a:ext>
            </a:extLst>
          </p:cNvPr>
          <p:cNvCxnSpPr>
            <a:cxnSpLocks/>
          </p:cNvCxnSpPr>
          <p:nvPr userDrawn="1"/>
        </p:nvCxnSpPr>
        <p:spPr>
          <a:xfrm flipH="1">
            <a:off x="8462964" y="5859925"/>
            <a:ext cx="3729036" cy="1009650"/>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BBCDD5A-A3C4-DF4F-74AD-CAF0F465BDAE}"/>
              </a:ext>
              <a:ext uri="{C183D7F6-B498-43B3-948B-1728B52AA6E4}">
                <adec:decorative xmlns:adec="http://schemas.microsoft.com/office/drawing/2017/decorative" val="1"/>
              </a:ext>
            </a:extLst>
          </p:cNvPr>
          <p:cNvCxnSpPr>
            <a:cxnSpLocks/>
          </p:cNvCxnSpPr>
          <p:nvPr userDrawn="1"/>
        </p:nvCxnSpPr>
        <p:spPr>
          <a:xfrm flipH="1">
            <a:off x="11543158" y="1659400"/>
            <a:ext cx="648842" cy="5210175"/>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9430AE4-C878-DFAB-EDA5-36B97176DE7A}"/>
              </a:ext>
              <a:ext uri="{C183D7F6-B498-43B3-948B-1728B52AA6E4}">
                <adec:decorative xmlns:adec="http://schemas.microsoft.com/office/drawing/2017/decorative" val="1"/>
              </a:ext>
            </a:extLst>
          </p:cNvPr>
          <p:cNvCxnSpPr>
            <a:cxnSpLocks/>
          </p:cNvCxnSpPr>
          <p:nvPr userDrawn="1"/>
        </p:nvCxnSpPr>
        <p:spPr>
          <a:xfrm flipH="1" flipV="1">
            <a:off x="10781554" y="11575"/>
            <a:ext cx="1410446" cy="4258340"/>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61487B2-0348-2FFC-03FB-6508B6FD36B3}"/>
              </a:ext>
              <a:ext uri="{C183D7F6-B498-43B3-948B-1728B52AA6E4}">
                <adec:decorative xmlns:adec="http://schemas.microsoft.com/office/drawing/2017/decorative" val="1"/>
              </a:ext>
            </a:extLst>
          </p:cNvPr>
          <p:cNvCxnSpPr>
            <a:cxnSpLocks/>
          </p:cNvCxnSpPr>
          <p:nvPr userDrawn="1"/>
        </p:nvCxnSpPr>
        <p:spPr>
          <a:xfrm flipH="1" flipV="1">
            <a:off x="6529388" y="6812"/>
            <a:ext cx="5662612" cy="931975"/>
          </a:xfrm>
          <a:prstGeom prst="line">
            <a:avLst/>
          </a:prstGeom>
          <a:ln w="12700">
            <a:solidFill>
              <a:schemeClr val="accent3">
                <a:alpha val="7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p:txBody>
          <a:bodyPr anchor="b" anchorCtr="0">
            <a:noAutofit/>
          </a:bodyPr>
          <a:lstStyle>
            <a:lvl1pPr>
              <a:defRPr sz="3600"/>
            </a:lvl1pPr>
          </a:lstStyle>
          <a:p>
            <a:r>
              <a:rPr lang="en-US" dirty="0"/>
              <a:t>Click to add title</a:t>
            </a:r>
          </a:p>
        </p:txBody>
      </p:sp>
      <p:sp>
        <p:nvSpPr>
          <p:cNvPr id="8" name="Table Placeholder 7">
            <a:extLst>
              <a:ext uri="{FF2B5EF4-FFF2-40B4-BE49-F238E27FC236}">
                <a16:creationId xmlns:a16="http://schemas.microsoft.com/office/drawing/2014/main" id="{0CEAFE70-86D3-8690-31CA-F9A1FBA494D0}"/>
              </a:ext>
            </a:extLst>
          </p:cNvPr>
          <p:cNvSpPr>
            <a:spLocks noGrp="1"/>
          </p:cNvSpPr>
          <p:nvPr>
            <p:ph type="tbl" sz="quarter" idx="13"/>
          </p:nvPr>
        </p:nvSpPr>
        <p:spPr>
          <a:xfrm>
            <a:off x="838199" y="2125262"/>
            <a:ext cx="10515600" cy="3675944"/>
          </a:xfrm>
        </p:spPr>
        <p:txBody>
          <a:bodyPr>
            <a:normAutofit/>
          </a:bodyPr>
          <a:lstStyle>
            <a:lvl1pPr marL="0" indent="0" algn="ctr">
              <a:buNone/>
              <a:defRPr sz="2000"/>
            </a:lvl1pPr>
          </a:lstStyle>
          <a:p>
            <a:r>
              <a:rPr lang="en-US"/>
              <a:t>Click icon to add table</a:t>
            </a:r>
            <a:endParaRPr lang="en-US" dirty="0"/>
          </a:p>
        </p:txBody>
      </p:sp>
      <p:sp>
        <p:nvSpPr>
          <p:cNvPr id="4" name="Date Placeholder 3">
            <a:extLst>
              <a:ext uri="{FF2B5EF4-FFF2-40B4-BE49-F238E27FC236}">
                <a16:creationId xmlns:a16="http://schemas.microsoft.com/office/drawing/2014/main" id="{8C56EB0F-63C8-5F75-A333-3413A9DC6F76}"/>
              </a:ext>
            </a:extLst>
          </p:cNvPr>
          <p:cNvSpPr>
            <a:spLocks noGrp="1"/>
          </p:cNvSpPr>
          <p:nvPr>
            <p:ph type="dt" sz="half" idx="10"/>
          </p:nvPr>
        </p:nvSpPr>
        <p:spPr/>
        <p:txBody>
          <a:bodyPr/>
          <a:lstStyle/>
          <a:p>
            <a:fld id="{D6D8061D-18C3-4F4F-85EF-561633F58754}" type="datetimeFigureOut">
              <a:rPr lang="en-US" smtClean="0"/>
              <a:t>7/25/2025</a:t>
            </a:fld>
            <a:endParaRPr lang="en-US"/>
          </a:p>
        </p:txBody>
      </p:sp>
      <p:sp>
        <p:nvSpPr>
          <p:cNvPr id="5" name="Footer Placeholder 4">
            <a:extLst>
              <a:ext uri="{FF2B5EF4-FFF2-40B4-BE49-F238E27FC236}">
                <a16:creationId xmlns:a16="http://schemas.microsoft.com/office/drawing/2014/main" id="{4D4DE333-25B4-E092-1CC4-C3D20BA25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114884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75558-A264-444E-829B-51AAE6B4BFCE}"/>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08D9373-37D1-4135-8D34-755E139F79DD}"/>
              </a:ext>
            </a:extLst>
          </p:cNvPr>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55E4A6B-1966-4E57-9FB8-8B111E97BC11}"/>
              </a:ext>
            </a:extLst>
          </p:cNvPr>
          <p:cNvSpPr>
            <a:spLocks noGrp="1"/>
          </p:cNvSpPr>
          <p:nvPr>
            <p:ph type="dt" sz="half" idx="10"/>
          </p:nvPr>
        </p:nvSpPr>
        <p:spPr/>
        <p:txBody>
          <a:bodyPr/>
          <a:lstStyle/>
          <a:p>
            <a:fld id="{D6D8061D-18C3-4F4F-85EF-561633F58754}" type="datetimeFigureOut">
              <a:rPr lang="en-US" smtClean="0"/>
              <a:t>7/25/2025</a:t>
            </a:fld>
            <a:endParaRPr lang="en-US"/>
          </a:p>
        </p:txBody>
      </p:sp>
      <p:sp>
        <p:nvSpPr>
          <p:cNvPr id="5" name="Footer Placeholder 4">
            <a:extLst>
              <a:ext uri="{FF2B5EF4-FFF2-40B4-BE49-F238E27FC236}">
                <a16:creationId xmlns:a16="http://schemas.microsoft.com/office/drawing/2014/main" id="{133FC3DD-F2BE-41FF-895B-00129AAB15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1F830C-8424-4FAF-A011-605AE1D147FC}"/>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667895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A1BE8-ECC1-4027-B16E-C7BECCA9DF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46C7E1-471A-46AA-8068-98E68C0C20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7C9F8F-EC48-4D16-B4C6-023A7B607BE6}"/>
              </a:ext>
            </a:extLst>
          </p:cNvPr>
          <p:cNvSpPr>
            <a:spLocks noGrp="1"/>
          </p:cNvSpPr>
          <p:nvPr>
            <p:ph type="dt" sz="half" idx="10"/>
          </p:nvPr>
        </p:nvSpPr>
        <p:spPr/>
        <p:txBody>
          <a:bodyPr/>
          <a:lstStyle/>
          <a:p>
            <a:fld id="{D6D8061D-18C3-4F4F-85EF-561633F58754}" type="datetimeFigureOut">
              <a:rPr lang="en-US" smtClean="0"/>
              <a:t>7/25/2025</a:t>
            </a:fld>
            <a:endParaRPr lang="en-US"/>
          </a:p>
        </p:txBody>
      </p:sp>
      <p:sp>
        <p:nvSpPr>
          <p:cNvPr id="5" name="Footer Placeholder 4">
            <a:extLst>
              <a:ext uri="{FF2B5EF4-FFF2-40B4-BE49-F238E27FC236}">
                <a16:creationId xmlns:a16="http://schemas.microsoft.com/office/drawing/2014/main" id="{B79FA5B3-F726-417B-932A-B93E0C8F5A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7D21F1-1A24-43EA-AB09-3024C491E8FB}"/>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3535638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16569-B648-4D50-BEB8-E8DAE24D68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0831B3-A1FD-470C-BEEE-4CFB441502DD}"/>
              </a:ext>
            </a:extLst>
          </p:cNvPr>
          <p:cNvSpPr>
            <a:spLocks noGrp="1"/>
          </p:cNvSpPr>
          <p:nvPr>
            <p:ph sz="half" idx="1"/>
          </p:nvPr>
        </p:nvSpPr>
        <p:spPr>
          <a:xfrm>
            <a:off x="838200" y="1924493"/>
            <a:ext cx="5181600" cy="4252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1F34A17-C244-438C-9AE3-FB9B3CE3BD8F}"/>
              </a:ext>
            </a:extLst>
          </p:cNvPr>
          <p:cNvSpPr>
            <a:spLocks noGrp="1"/>
          </p:cNvSpPr>
          <p:nvPr>
            <p:ph sz="half" idx="2"/>
          </p:nvPr>
        </p:nvSpPr>
        <p:spPr>
          <a:xfrm>
            <a:off x="6172200" y="1924493"/>
            <a:ext cx="5181600" cy="4252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4CFA3AA-3FC1-4B98-8F99-1726F1AC0A38}"/>
              </a:ext>
            </a:extLst>
          </p:cNvPr>
          <p:cNvSpPr>
            <a:spLocks noGrp="1"/>
          </p:cNvSpPr>
          <p:nvPr>
            <p:ph type="dt" sz="half" idx="10"/>
          </p:nvPr>
        </p:nvSpPr>
        <p:spPr/>
        <p:txBody>
          <a:bodyPr/>
          <a:lstStyle/>
          <a:p>
            <a:fld id="{D6D8061D-18C3-4F4F-85EF-561633F58754}" type="datetimeFigureOut">
              <a:rPr lang="en-US" smtClean="0"/>
              <a:t>7/25/2025</a:t>
            </a:fld>
            <a:endParaRPr lang="en-US"/>
          </a:p>
        </p:txBody>
      </p:sp>
      <p:sp>
        <p:nvSpPr>
          <p:cNvPr id="6" name="Footer Placeholder 5">
            <a:extLst>
              <a:ext uri="{FF2B5EF4-FFF2-40B4-BE49-F238E27FC236}">
                <a16:creationId xmlns:a16="http://schemas.microsoft.com/office/drawing/2014/main" id="{1CE10883-BACC-41A1-9067-ECFDB937D7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7660A2-13C9-4432-A6EB-A4FF3D78F15F}"/>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4208121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7C843-C993-4E9C-80DD-3620816E56A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91A8E3-B066-4511-9C6E-A3435B64DD88}"/>
              </a:ext>
            </a:extLst>
          </p:cNvPr>
          <p:cNvSpPr>
            <a:spLocks noGrp="1"/>
          </p:cNvSpPr>
          <p:nvPr>
            <p:ph type="body" idx="1"/>
          </p:nvPr>
        </p:nvSpPr>
        <p:spPr>
          <a:xfrm>
            <a:off x="839788" y="1734325"/>
            <a:ext cx="5157787" cy="823912"/>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E86B63-4102-4802-94D7-F138F80F3E19}"/>
              </a:ext>
            </a:extLst>
          </p:cNvPr>
          <p:cNvSpPr>
            <a:spLocks noGrp="1"/>
          </p:cNvSpPr>
          <p:nvPr>
            <p:ph sz="half" idx="2"/>
          </p:nvPr>
        </p:nvSpPr>
        <p:spPr>
          <a:xfrm>
            <a:off x="839788" y="2558237"/>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9C924765-08A7-4A60-86DC-DC420F60BBAE}"/>
              </a:ext>
            </a:extLst>
          </p:cNvPr>
          <p:cNvSpPr>
            <a:spLocks noGrp="1"/>
          </p:cNvSpPr>
          <p:nvPr>
            <p:ph type="body" sz="quarter" idx="3"/>
          </p:nvPr>
        </p:nvSpPr>
        <p:spPr>
          <a:xfrm>
            <a:off x="6172200" y="1734325"/>
            <a:ext cx="5183188" cy="823912"/>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AA2795-EFB6-4000-8F25-FBB62646C0CD}"/>
              </a:ext>
            </a:extLst>
          </p:cNvPr>
          <p:cNvSpPr>
            <a:spLocks noGrp="1"/>
          </p:cNvSpPr>
          <p:nvPr>
            <p:ph sz="quarter" idx="4"/>
          </p:nvPr>
        </p:nvSpPr>
        <p:spPr>
          <a:xfrm>
            <a:off x="6172200" y="2558237"/>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942CFB-FE12-494A-9C41-3CB90F07BDAA}"/>
              </a:ext>
            </a:extLst>
          </p:cNvPr>
          <p:cNvSpPr>
            <a:spLocks noGrp="1"/>
          </p:cNvSpPr>
          <p:nvPr>
            <p:ph type="dt" sz="half" idx="10"/>
          </p:nvPr>
        </p:nvSpPr>
        <p:spPr/>
        <p:txBody>
          <a:bodyPr/>
          <a:lstStyle/>
          <a:p>
            <a:fld id="{D6D8061D-18C3-4F4F-85EF-561633F58754}" type="datetimeFigureOut">
              <a:rPr lang="en-US" smtClean="0"/>
              <a:t>7/25/2025</a:t>
            </a:fld>
            <a:endParaRPr lang="en-US"/>
          </a:p>
        </p:txBody>
      </p:sp>
      <p:sp>
        <p:nvSpPr>
          <p:cNvPr id="8" name="Footer Placeholder 7">
            <a:extLst>
              <a:ext uri="{FF2B5EF4-FFF2-40B4-BE49-F238E27FC236}">
                <a16:creationId xmlns:a16="http://schemas.microsoft.com/office/drawing/2014/main" id="{6C3A07E3-59E1-4EBD-9687-4B6ABE96AC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F7BB23-7539-4674-8B66-ACEFF94686CE}"/>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3877208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841DB-C73C-4968-B434-A6AA14DAF62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8152BF-92C7-4BF5-A9DB-16A0BF0F5F5D}"/>
              </a:ext>
            </a:extLst>
          </p:cNvPr>
          <p:cNvSpPr>
            <a:spLocks noGrp="1"/>
          </p:cNvSpPr>
          <p:nvPr>
            <p:ph type="dt" sz="half" idx="10"/>
          </p:nvPr>
        </p:nvSpPr>
        <p:spPr/>
        <p:txBody>
          <a:bodyPr/>
          <a:lstStyle/>
          <a:p>
            <a:fld id="{D6D8061D-18C3-4F4F-85EF-561633F58754}" type="datetimeFigureOut">
              <a:rPr lang="en-US" smtClean="0"/>
              <a:t>7/25/2025</a:t>
            </a:fld>
            <a:endParaRPr lang="en-US"/>
          </a:p>
        </p:txBody>
      </p:sp>
      <p:sp>
        <p:nvSpPr>
          <p:cNvPr id="4" name="Footer Placeholder 3">
            <a:extLst>
              <a:ext uri="{FF2B5EF4-FFF2-40B4-BE49-F238E27FC236}">
                <a16:creationId xmlns:a16="http://schemas.microsoft.com/office/drawing/2014/main" id="{C1289DB7-F492-4037-A439-D70F7E5565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FA96F1-8B8A-4E83-B3C2-E10DE522AD30}"/>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4049826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031033-9688-463F-9614-47F2F5BC6BF7}"/>
              </a:ext>
            </a:extLst>
          </p:cNvPr>
          <p:cNvSpPr>
            <a:spLocks noGrp="1"/>
          </p:cNvSpPr>
          <p:nvPr>
            <p:ph type="dt" sz="half" idx="10"/>
          </p:nvPr>
        </p:nvSpPr>
        <p:spPr/>
        <p:txBody>
          <a:bodyPr/>
          <a:lstStyle/>
          <a:p>
            <a:fld id="{D6D8061D-18C3-4F4F-85EF-561633F58754}" type="datetimeFigureOut">
              <a:rPr lang="en-US" smtClean="0"/>
              <a:t>7/25/2025</a:t>
            </a:fld>
            <a:endParaRPr lang="en-US"/>
          </a:p>
        </p:txBody>
      </p:sp>
      <p:sp>
        <p:nvSpPr>
          <p:cNvPr id="3" name="Footer Placeholder 2">
            <a:extLst>
              <a:ext uri="{FF2B5EF4-FFF2-40B4-BE49-F238E27FC236}">
                <a16:creationId xmlns:a16="http://schemas.microsoft.com/office/drawing/2014/main" id="{085B8DB2-C14B-45AC-ACAF-8702DF59C6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01DA57-8D4E-4075-9460-4F03DF8AABA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762831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CBE2C-9DAA-489D-AC88-15CBBA8A9B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EE124BE-E494-445A-A4FB-A2A8F28F0C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2446DE-9A32-4774-9F7C-86678CA90E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00115D-61B3-46D0-B4D3-30C374B526CF}"/>
              </a:ext>
            </a:extLst>
          </p:cNvPr>
          <p:cNvSpPr>
            <a:spLocks noGrp="1"/>
          </p:cNvSpPr>
          <p:nvPr>
            <p:ph type="dt" sz="half" idx="10"/>
          </p:nvPr>
        </p:nvSpPr>
        <p:spPr/>
        <p:txBody>
          <a:bodyPr/>
          <a:lstStyle/>
          <a:p>
            <a:fld id="{D6D8061D-18C3-4F4F-85EF-561633F58754}" type="datetimeFigureOut">
              <a:rPr lang="en-US" smtClean="0"/>
              <a:t>7/25/2025</a:t>
            </a:fld>
            <a:endParaRPr lang="en-US"/>
          </a:p>
        </p:txBody>
      </p:sp>
      <p:sp>
        <p:nvSpPr>
          <p:cNvPr id="6" name="Footer Placeholder 5">
            <a:extLst>
              <a:ext uri="{FF2B5EF4-FFF2-40B4-BE49-F238E27FC236}">
                <a16:creationId xmlns:a16="http://schemas.microsoft.com/office/drawing/2014/main" id="{EF3C2AFC-D0F8-469F-B1E0-123C2E066E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B9BCDA-9EF7-4531-8021-AF7B30751516}"/>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1719983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AE558-F89F-4688-94E5-77F37D49F1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CD35AF-8CA2-49BB-BAE9-F29A0186EC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05CAA98-55BD-4118-A8AF-D603060784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BFF4C5-82A8-4AD8-B7E2-2882F657683C}"/>
              </a:ext>
            </a:extLst>
          </p:cNvPr>
          <p:cNvSpPr>
            <a:spLocks noGrp="1"/>
          </p:cNvSpPr>
          <p:nvPr>
            <p:ph type="dt" sz="half" idx="10"/>
          </p:nvPr>
        </p:nvSpPr>
        <p:spPr/>
        <p:txBody>
          <a:bodyPr/>
          <a:lstStyle/>
          <a:p>
            <a:fld id="{D6D8061D-18C3-4F4F-85EF-561633F58754}" type="datetimeFigureOut">
              <a:rPr lang="en-US" smtClean="0"/>
              <a:t>7/25/2025</a:t>
            </a:fld>
            <a:endParaRPr lang="en-US"/>
          </a:p>
        </p:txBody>
      </p:sp>
      <p:sp>
        <p:nvSpPr>
          <p:cNvPr id="6" name="Footer Placeholder 5">
            <a:extLst>
              <a:ext uri="{FF2B5EF4-FFF2-40B4-BE49-F238E27FC236}">
                <a16:creationId xmlns:a16="http://schemas.microsoft.com/office/drawing/2014/main" id="{3860B401-B64F-417B-8AD6-581A22E5E0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24BD4C-7149-44BF-8150-F72CAA95A56D}"/>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979663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4436E0F2-A64B-471E-93C0-8DFE08CC57C8}"/>
              </a:ext>
            </a:extLst>
          </p:cNvPr>
          <p:cNvCxnSpPr>
            <a:cxnSpLocks/>
          </p:cNvCxnSpPr>
          <p:nvPr/>
        </p:nvCxnSpPr>
        <p:spPr>
          <a:xfrm flipH="1">
            <a:off x="0" y="0"/>
            <a:ext cx="3119718" cy="68580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C1E3AB1-2A8C-4607-9FAE-D8BDB280FE1A}"/>
              </a:ext>
            </a:extLst>
          </p:cNvPr>
          <p:cNvCxnSpPr>
            <a:cxnSpLocks/>
          </p:cNvCxnSpPr>
          <p:nvPr/>
        </p:nvCxnSpPr>
        <p:spPr>
          <a:xfrm flipH="1">
            <a:off x="0" y="0"/>
            <a:ext cx="903768" cy="65436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6D66059-832F-40B6-A35F-F56C8F38A1E7}"/>
              </a:ext>
            </a:extLst>
          </p:cNvPr>
          <p:cNvCxnSpPr>
            <a:cxnSpLocks/>
          </p:cNvCxnSpPr>
          <p:nvPr/>
        </p:nvCxnSpPr>
        <p:spPr>
          <a:xfrm flipH="1" flipV="1">
            <a:off x="-42863" y="5791200"/>
            <a:ext cx="6286501" cy="1066801"/>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515E2ED-7EA9-448D-83FA-54C3DF9723BD}"/>
              </a:ext>
            </a:extLst>
          </p:cNvPr>
          <p:cNvCxnSpPr>
            <a:cxnSpLocks/>
          </p:cNvCxnSpPr>
          <p:nvPr/>
        </p:nvCxnSpPr>
        <p:spPr>
          <a:xfrm flipH="1">
            <a:off x="8462964" y="5848350"/>
            <a:ext cx="3729036" cy="100965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0595356-EABD-4767-AC9D-EA21FF115EC0}"/>
              </a:ext>
            </a:extLst>
          </p:cNvPr>
          <p:cNvCxnSpPr>
            <a:cxnSpLocks/>
          </p:cNvCxnSpPr>
          <p:nvPr/>
        </p:nvCxnSpPr>
        <p:spPr>
          <a:xfrm flipH="1">
            <a:off x="11543158" y="1647825"/>
            <a:ext cx="648842" cy="52101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8CD9F06-9628-469C-B788-A894E3E08281}"/>
              </a:ext>
            </a:extLst>
          </p:cNvPr>
          <p:cNvCxnSpPr>
            <a:cxnSpLocks/>
          </p:cNvCxnSpPr>
          <p:nvPr/>
        </p:nvCxnSpPr>
        <p:spPr>
          <a:xfrm flipH="1" flipV="1">
            <a:off x="10781554" y="0"/>
            <a:ext cx="1410446" cy="425834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550A431-0B61-421B-B4B7-24C0CFF0F938}"/>
              </a:ext>
            </a:extLst>
          </p:cNvPr>
          <p:cNvCxnSpPr>
            <a:cxnSpLocks/>
          </p:cNvCxnSpPr>
          <p:nvPr/>
        </p:nvCxnSpPr>
        <p:spPr>
          <a:xfrm flipH="1" flipV="1">
            <a:off x="6529388" y="-4763"/>
            <a:ext cx="5662612" cy="9319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675B94C5-D205-4339-B029-5D0FD2E5F3DB}"/>
              </a:ext>
            </a:extLst>
          </p:cNvPr>
          <p:cNvSpPr>
            <a:spLocks noGrp="1"/>
          </p:cNvSpPr>
          <p:nvPr>
            <p:ph type="title"/>
          </p:nvPr>
        </p:nvSpPr>
        <p:spPr>
          <a:xfrm>
            <a:off x="1143000" y="533401"/>
            <a:ext cx="9906000" cy="13821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096DC5C-BD34-4CE4-8AA7-A6A4B9516F8F}"/>
              </a:ext>
            </a:extLst>
          </p:cNvPr>
          <p:cNvSpPr>
            <a:spLocks noGrp="1"/>
          </p:cNvSpPr>
          <p:nvPr>
            <p:ph type="body" idx="1"/>
          </p:nvPr>
        </p:nvSpPr>
        <p:spPr>
          <a:xfrm>
            <a:off x="1143000" y="2009554"/>
            <a:ext cx="9906000" cy="40244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F192A7-D622-449D-9FC2-48FDE4D690F1}"/>
              </a:ext>
            </a:extLst>
          </p:cNvPr>
          <p:cNvSpPr>
            <a:spLocks noGrp="1"/>
          </p:cNvSpPr>
          <p:nvPr>
            <p:ph type="dt" sz="half" idx="2"/>
          </p:nvPr>
        </p:nvSpPr>
        <p:spPr>
          <a:xfrm>
            <a:off x="7337102" y="6398878"/>
            <a:ext cx="4193908" cy="365125"/>
          </a:xfrm>
          <a:prstGeom prst="rect">
            <a:avLst/>
          </a:prstGeom>
        </p:spPr>
        <p:txBody>
          <a:bodyPr vert="horz" lIns="91440" tIns="45720" rIns="91440" bIns="45720" rtlCol="0" anchor="ctr">
            <a:normAutofit/>
          </a:bodyPr>
          <a:lstStyle>
            <a:lvl1pPr algn="r">
              <a:defRPr sz="1100">
                <a:solidFill>
                  <a:schemeClr val="tx2"/>
                </a:solidFill>
                <a:latin typeface="+mn-lt"/>
              </a:defRPr>
            </a:lvl1pPr>
          </a:lstStyle>
          <a:p>
            <a:fld id="{D6D8061D-18C3-4F4F-85EF-561633F58754}" type="datetimeFigureOut">
              <a:rPr lang="en-US" smtClean="0"/>
              <a:t>7/25/2025</a:t>
            </a:fld>
            <a:endParaRPr lang="en-US"/>
          </a:p>
        </p:txBody>
      </p:sp>
      <p:sp>
        <p:nvSpPr>
          <p:cNvPr id="5" name="Footer Placeholder 4">
            <a:extLst>
              <a:ext uri="{FF2B5EF4-FFF2-40B4-BE49-F238E27FC236}">
                <a16:creationId xmlns:a16="http://schemas.microsoft.com/office/drawing/2014/main" id="{8435B93C-2BE9-4847-BFE5-D3CBCC6E948C}"/>
              </a:ext>
            </a:extLst>
          </p:cNvPr>
          <p:cNvSpPr>
            <a:spLocks noGrp="1"/>
          </p:cNvSpPr>
          <p:nvPr>
            <p:ph type="ftr" sz="quarter" idx="3"/>
          </p:nvPr>
        </p:nvSpPr>
        <p:spPr>
          <a:xfrm>
            <a:off x="154429" y="6398878"/>
            <a:ext cx="4497315" cy="365125"/>
          </a:xfrm>
          <a:prstGeom prst="rect">
            <a:avLst/>
          </a:prstGeom>
        </p:spPr>
        <p:txBody>
          <a:bodyPr vert="horz" lIns="91440" tIns="45720" rIns="91440" bIns="45720" rtlCol="0" anchor="ctr">
            <a:normAutofit/>
          </a:bodyPr>
          <a:lstStyle>
            <a:lvl1pPr algn="l">
              <a:defRPr sz="1200" b="1" spc="30" baseline="0">
                <a:solidFill>
                  <a:schemeClr val="tx2"/>
                </a:solidFill>
                <a:latin typeface="+mj-lt"/>
              </a:defRPr>
            </a:lvl1pPr>
          </a:lstStyle>
          <a:p>
            <a:endParaRPr lang="en-US"/>
          </a:p>
        </p:txBody>
      </p:sp>
      <p:sp>
        <p:nvSpPr>
          <p:cNvPr id="6" name="Slide Number Placeholder 5">
            <a:extLst>
              <a:ext uri="{FF2B5EF4-FFF2-40B4-BE49-F238E27FC236}">
                <a16:creationId xmlns:a16="http://schemas.microsoft.com/office/drawing/2014/main" id="{ADF70A99-395E-4F22-8AAB-6C7EE743D7D5}"/>
              </a:ext>
            </a:extLst>
          </p:cNvPr>
          <p:cNvSpPr>
            <a:spLocks noGrp="1"/>
          </p:cNvSpPr>
          <p:nvPr>
            <p:ph type="sldNum" sz="quarter" idx="4"/>
          </p:nvPr>
        </p:nvSpPr>
        <p:spPr>
          <a:xfrm>
            <a:off x="11602477" y="6398878"/>
            <a:ext cx="470887" cy="365125"/>
          </a:xfrm>
          <a:prstGeom prst="rect">
            <a:avLst/>
          </a:prstGeom>
        </p:spPr>
        <p:txBody>
          <a:bodyPr vert="horz" lIns="91440" tIns="45720" rIns="91440" bIns="45720" rtlCol="0" anchor="ctr">
            <a:normAutofit/>
          </a:bodyPr>
          <a:lstStyle>
            <a:lvl1pPr algn="r">
              <a:defRPr sz="1100">
                <a:solidFill>
                  <a:schemeClr val="tx2"/>
                </a:solidFill>
                <a:latin typeface="+mn-lt"/>
              </a:defRPr>
            </a:lvl1pPr>
          </a:lstStyle>
          <a:p>
            <a:fld id="{CBD12358-51D2-46B3-9BDE-DF29528B9454}" type="slidenum">
              <a:rPr lang="en-US" smtClean="0"/>
              <a:t>‹#›</a:t>
            </a:fld>
            <a:endParaRPr lang="en-US"/>
          </a:p>
        </p:txBody>
      </p:sp>
    </p:spTree>
    <p:extLst>
      <p:ext uri="{BB962C8B-B14F-4D97-AF65-F5344CB8AC3E}">
        <p14:creationId xmlns:p14="http://schemas.microsoft.com/office/powerpoint/2010/main" val="1556065105"/>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87" r:id="rId12"/>
    <p:sldLayoutId id="2147483688" r:id="rId13"/>
    <p:sldLayoutId id="2147483689" r:id="rId14"/>
    <p:sldLayoutId id="2147483690" r:id="rId15"/>
  </p:sldLayoutIdLst>
  <p:txStyles>
    <p:titleStyle>
      <a:lvl1pPr algn="l" defTabSz="914400" rtl="0" eaLnBrk="1" latinLnBrk="0" hangingPunct="1">
        <a:lnSpc>
          <a:spcPct val="90000"/>
        </a:lnSpc>
        <a:spcBef>
          <a:spcPct val="0"/>
        </a:spcBef>
        <a:buNone/>
        <a:defRPr sz="4400" i="1" kern="1200" cap="all" baseline="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80000"/>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SzPct val="80000"/>
        <a:buFont typeface="Arial" panose="020B0604020202020204" pitchFamily="34" charset="0"/>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SzPct val="80000"/>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336">
          <p15:clr>
            <a:srgbClr val="F26B43"/>
          </p15:clr>
        </p15:guide>
        <p15:guide id="4" orient="horz" pos="3984">
          <p15:clr>
            <a:srgbClr val="F26B43"/>
          </p15:clr>
        </p15:guide>
        <p15:guide id="5" pos="336">
          <p15:clr>
            <a:srgbClr val="F26B43"/>
          </p15:clr>
        </p15:guide>
        <p15:guide id="6" pos="7344">
          <p15:clr>
            <a:srgbClr val="F26B43"/>
          </p15:clr>
        </p15:guide>
        <p15:guide id="7" pos="720">
          <p15:clr>
            <a:srgbClr val="F26B43"/>
          </p15:clr>
        </p15:guide>
        <p15:guide id="8" pos="696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5.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Placeholder 19" descr="City lights at night">
            <a:extLst>
              <a:ext uri="{FF2B5EF4-FFF2-40B4-BE49-F238E27FC236}">
                <a16:creationId xmlns:a16="http://schemas.microsoft.com/office/drawing/2014/main" id="{E5D7764F-CE06-1A00-3555-ACAE6ACDFE10}"/>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52" b="52"/>
          <a:stretch/>
        </p:blipFill>
        <p:spPr/>
      </p:pic>
      <p:pic>
        <p:nvPicPr>
          <p:cNvPr id="9" name="Picture 8" descr="A logo for ancor management company&#10;&#10;AI-generated content may be incorrect.">
            <a:extLst>
              <a:ext uri="{FF2B5EF4-FFF2-40B4-BE49-F238E27FC236}">
                <a16:creationId xmlns:a16="http://schemas.microsoft.com/office/drawing/2014/main" id="{3A3F5E5A-43CC-F9B6-8A29-75800877BE5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04397" y="1336249"/>
            <a:ext cx="4479586" cy="3264476"/>
          </a:xfrm>
          <a:prstGeom prst="rect">
            <a:avLst/>
          </a:prstGeom>
        </p:spPr>
      </p:pic>
    </p:spTree>
    <p:extLst>
      <p:ext uri="{BB962C8B-B14F-4D97-AF65-F5344CB8AC3E}">
        <p14:creationId xmlns:p14="http://schemas.microsoft.com/office/powerpoint/2010/main" val="2737241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45968-70F7-0180-6448-3547E442EF4A}"/>
              </a:ext>
            </a:extLst>
          </p:cNvPr>
          <p:cNvSpPr>
            <a:spLocks noGrp="1"/>
          </p:cNvSpPr>
          <p:nvPr>
            <p:ph type="title"/>
          </p:nvPr>
        </p:nvSpPr>
        <p:spPr>
          <a:noFill/>
        </p:spPr>
        <p:txBody>
          <a:bodyPr>
            <a:noAutofit/>
          </a:bodyPr>
          <a:lstStyle/>
          <a:p>
            <a:r>
              <a:rPr lang="en-US" dirty="0"/>
              <a:t>Our partnership role</a:t>
            </a:r>
          </a:p>
        </p:txBody>
      </p:sp>
      <p:sp>
        <p:nvSpPr>
          <p:cNvPr id="8" name="Content Placeholder 7">
            <a:extLst>
              <a:ext uri="{FF2B5EF4-FFF2-40B4-BE49-F238E27FC236}">
                <a16:creationId xmlns:a16="http://schemas.microsoft.com/office/drawing/2014/main" id="{215CE58D-2739-522B-7C3A-6A7C985360C0}"/>
              </a:ext>
            </a:extLst>
          </p:cNvPr>
          <p:cNvSpPr>
            <a:spLocks noGrp="1"/>
          </p:cNvSpPr>
          <p:nvPr>
            <p:ph sz="half" idx="1"/>
          </p:nvPr>
        </p:nvSpPr>
        <p:spPr>
          <a:xfrm>
            <a:off x="838199" y="2137059"/>
            <a:ext cx="9380457" cy="3986246"/>
          </a:xfrm>
          <a:solidFill>
            <a:schemeClr val="bg1"/>
          </a:solidFill>
        </p:spPr>
        <p:txBody>
          <a:bodyPr vert="horz" lIns="91440" tIns="45720" rIns="91440" bIns="45720" rtlCol="0" anchor="t">
            <a:normAutofit/>
          </a:bodyPr>
          <a:lstStyle/>
          <a:p>
            <a:r>
              <a:rPr lang="en-US" dirty="0"/>
              <a:t>Ancora exists to serve St. Johns Classical Academy (SJCA) in vital areas that the Governing Board is responsible for overseeing.  The success of a charter school, such as SJCA, is dependent on a very wide spectrum of parameters that are not all ostensibly related to education but are necessary for the viability of the organization.  Ancora provides the foundation and function of the business aspect of an effective school, allowing the Head of School to focus on the needs of the school.</a:t>
            </a:r>
          </a:p>
          <a:p>
            <a:r>
              <a:rPr lang="en-US" dirty="0"/>
              <a:t>Ancora serves at the pleasure of the Governing Board and in partnership with the Head of School.  Beyond the Ancora management team, there are staff members centered around each key area of responsibility along with third party, trusted vendors.  Consider Ancora your “district office”.</a:t>
            </a:r>
          </a:p>
        </p:txBody>
      </p:sp>
    </p:spTree>
    <p:extLst>
      <p:ext uri="{BB962C8B-B14F-4D97-AF65-F5344CB8AC3E}">
        <p14:creationId xmlns:p14="http://schemas.microsoft.com/office/powerpoint/2010/main" val="4259977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0A76-B788-B363-104E-266B7C7F7208}"/>
              </a:ext>
            </a:extLst>
          </p:cNvPr>
          <p:cNvSpPr>
            <a:spLocks noGrp="1"/>
          </p:cNvSpPr>
          <p:nvPr>
            <p:ph type="title"/>
          </p:nvPr>
        </p:nvSpPr>
        <p:spPr>
          <a:xfrm>
            <a:off x="1143000" y="0"/>
            <a:ext cx="9906000" cy="1045029"/>
          </a:xfrm>
          <a:noFill/>
        </p:spPr>
        <p:txBody>
          <a:bodyPr/>
          <a:lstStyle/>
          <a:p>
            <a:r>
              <a:rPr lang="en-US" dirty="0"/>
              <a:t>Who we are and what we do</a:t>
            </a:r>
          </a:p>
        </p:txBody>
      </p:sp>
      <p:sp>
        <p:nvSpPr>
          <p:cNvPr id="3" name="Content Placeholder 2">
            <a:extLst>
              <a:ext uri="{FF2B5EF4-FFF2-40B4-BE49-F238E27FC236}">
                <a16:creationId xmlns:a16="http://schemas.microsoft.com/office/drawing/2014/main" id="{05948542-FCE1-3AE6-C6C9-17975609DF70}"/>
              </a:ext>
            </a:extLst>
          </p:cNvPr>
          <p:cNvSpPr>
            <a:spLocks noGrp="1"/>
          </p:cNvSpPr>
          <p:nvPr>
            <p:ph sz="half" idx="14"/>
          </p:nvPr>
        </p:nvSpPr>
        <p:spPr>
          <a:xfrm>
            <a:off x="854528" y="1302203"/>
            <a:ext cx="9738674" cy="2539092"/>
          </a:xfrm>
          <a:noFill/>
        </p:spPr>
        <p:txBody>
          <a:bodyPr vert="horz" lIns="91440" tIns="45720" rIns="91440" bIns="45720" rtlCol="0" anchor="t">
            <a:normAutofit/>
          </a:bodyPr>
          <a:lstStyle/>
          <a:p>
            <a:pPr algn="ctr"/>
            <a:r>
              <a:rPr lang="en-US" sz="2400" b="1" u="sng" dirty="0"/>
              <a:t>MANAGEMENT TEAM</a:t>
            </a:r>
          </a:p>
          <a:p>
            <a:endParaRPr lang="en-US" sz="1000" b="1" i="1" dirty="0"/>
          </a:p>
          <a:p>
            <a:r>
              <a:rPr lang="en-US" sz="2000" b="1" i="1" dirty="0"/>
              <a:t>Diane Hutchings and Amy Miller</a:t>
            </a:r>
          </a:p>
          <a:p>
            <a:pPr marL="285750" indent="-285750">
              <a:buFont typeface="Wingdings" panose="05000000000000000000" pitchFamily="2" charset="2"/>
              <a:buChar char="§"/>
            </a:pPr>
            <a:r>
              <a:rPr lang="en-US" dirty="0"/>
              <a:t>Managing Partners</a:t>
            </a:r>
          </a:p>
          <a:p>
            <a:pPr marL="285750" indent="-285750">
              <a:spcBef>
                <a:spcPts val="0"/>
              </a:spcBef>
              <a:buFont typeface="Wingdings" panose="05000000000000000000" pitchFamily="2" charset="2"/>
              <a:buChar char="§"/>
            </a:pPr>
            <a:r>
              <a:rPr lang="en-US" dirty="0"/>
              <a:t>Founding board members of St. Johns Classical Academy.  Expertise in school start-up services including planning, charter creation, funding, construction management, marketing, business management, public relations, etc. </a:t>
            </a:r>
          </a:p>
        </p:txBody>
      </p:sp>
      <p:sp>
        <p:nvSpPr>
          <p:cNvPr id="4" name="Content Placeholder 2">
            <a:extLst>
              <a:ext uri="{FF2B5EF4-FFF2-40B4-BE49-F238E27FC236}">
                <a16:creationId xmlns:a16="http://schemas.microsoft.com/office/drawing/2014/main" id="{522E5B2F-F042-6AAC-FCDE-257266D80063}"/>
              </a:ext>
            </a:extLst>
          </p:cNvPr>
          <p:cNvSpPr txBox="1">
            <a:spLocks/>
          </p:cNvSpPr>
          <p:nvPr/>
        </p:nvSpPr>
        <p:spPr>
          <a:xfrm>
            <a:off x="6735536" y="4090305"/>
            <a:ext cx="5321445" cy="2539093"/>
          </a:xfrm>
          <a:prstGeom prst="rect">
            <a:avLst/>
          </a:prstGeom>
          <a:noFill/>
        </p:spPr>
        <p:txBody>
          <a:bodyPr vert="horz" lIns="91440" tIns="45720" rIns="91440" bIns="45720" rtlCol="0" anchor="t">
            <a:normAutofit/>
          </a:bodyPr>
          <a:lstStyle>
            <a:lvl1pPr marL="228600" indent="-228600" algn="l" defTabSz="914400" rtl="0" eaLnBrk="1" latinLnBrk="0" hangingPunct="1">
              <a:lnSpc>
                <a:spcPct val="100000"/>
              </a:lnSpc>
              <a:spcBef>
                <a:spcPts val="1000"/>
              </a:spcBef>
              <a:buSzPct val="80000"/>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SzPct val="80000"/>
              <a:buFont typeface="Arial" panose="020B0604020202020204" pitchFamily="34" charset="0"/>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SzPct val="80000"/>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Pct val="80000"/>
              <a:buFont typeface="Arial" panose="020B0604020202020204" pitchFamily="34" charset="0"/>
              <a:buNone/>
              <a:tabLst/>
              <a:defRPr/>
            </a:pPr>
            <a:r>
              <a:rPr lang="en-US" sz="2000" b="1" i="1" dirty="0">
                <a:solidFill>
                  <a:srgbClr val="001E2E"/>
                </a:solidFill>
                <a:latin typeface="Univers Condensed Light"/>
              </a:rPr>
              <a:t>Dr. Susan Legutko, Director of Finance &amp; Compliance</a:t>
            </a:r>
          </a:p>
          <a:p>
            <a:pPr>
              <a:buFont typeface="Wingdings" panose="05000000000000000000" pitchFamily="2" charset="2"/>
              <a:buChar char="§"/>
            </a:pPr>
            <a:r>
              <a:rPr lang="en-US" sz="1800" dirty="0"/>
              <a:t>Partner with schools and </a:t>
            </a:r>
            <a:r>
              <a:rPr lang="en-US" sz="1800" dirty="0" err="1"/>
              <a:t>CharterSage</a:t>
            </a:r>
            <a:r>
              <a:rPr lang="en-US" sz="1800" dirty="0"/>
              <a:t> CPA firm for complex financial requirements including budgets, NSLP, compliance, etc.</a:t>
            </a:r>
          </a:p>
          <a:p>
            <a:pPr marL="0" marR="0" lvl="0" indent="0" algn="l" defTabSz="914400" rtl="0" eaLnBrk="1" fontAlgn="auto" latinLnBrk="0" hangingPunct="1">
              <a:lnSpc>
                <a:spcPct val="100000"/>
              </a:lnSpc>
              <a:spcBef>
                <a:spcPts val="1000"/>
              </a:spcBef>
              <a:spcAft>
                <a:spcPts val="0"/>
              </a:spcAft>
              <a:buClrTx/>
              <a:buSzPct val="80000"/>
              <a:buFont typeface="Arial" panose="020B0604020202020204" pitchFamily="34" charset="0"/>
              <a:buNone/>
              <a:tabLst/>
              <a:defRPr/>
            </a:pPr>
            <a:endParaRPr kumimoji="0" lang="en-US" sz="2000" b="1" i="1" u="none" strike="noStrike" kern="1200" cap="none" spc="0" normalizeH="0" baseline="0" noProof="0" dirty="0">
              <a:ln>
                <a:noFill/>
              </a:ln>
              <a:solidFill>
                <a:srgbClr val="001E2E"/>
              </a:solidFill>
              <a:effectLst/>
              <a:uLnTx/>
              <a:uFillTx/>
              <a:latin typeface="Univers Condensed Light"/>
              <a:ea typeface="+mn-ea"/>
              <a:cs typeface="+mn-cs"/>
            </a:endParaRPr>
          </a:p>
        </p:txBody>
      </p:sp>
      <p:sp>
        <p:nvSpPr>
          <p:cNvPr id="5" name="Content Placeholder 2">
            <a:extLst>
              <a:ext uri="{FF2B5EF4-FFF2-40B4-BE49-F238E27FC236}">
                <a16:creationId xmlns:a16="http://schemas.microsoft.com/office/drawing/2014/main" id="{FCB078B2-377C-40A0-96F3-81898419CCC5}"/>
              </a:ext>
            </a:extLst>
          </p:cNvPr>
          <p:cNvSpPr txBox="1">
            <a:spLocks/>
          </p:cNvSpPr>
          <p:nvPr/>
        </p:nvSpPr>
        <p:spPr>
          <a:xfrm>
            <a:off x="764371" y="4098472"/>
            <a:ext cx="5865029" cy="2539092"/>
          </a:xfrm>
          <a:prstGeom prst="rect">
            <a:avLst/>
          </a:prstGeom>
          <a:noFill/>
        </p:spPr>
        <p:txBody>
          <a:bodyPr vert="horz" lIns="91440" tIns="45720" rIns="91440" bIns="45720" rtlCol="0" anchor="t">
            <a:normAutofit/>
          </a:bodyPr>
          <a:lstStyle>
            <a:lvl1pPr marL="228600" indent="-228600" algn="l" defTabSz="914400" rtl="0" eaLnBrk="1" latinLnBrk="0" hangingPunct="1">
              <a:lnSpc>
                <a:spcPct val="100000"/>
              </a:lnSpc>
              <a:spcBef>
                <a:spcPts val="1000"/>
              </a:spcBef>
              <a:buSzPct val="80000"/>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SzPct val="80000"/>
              <a:buFont typeface="Arial" panose="020B0604020202020204" pitchFamily="34" charset="0"/>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SzPct val="80000"/>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Pct val="80000"/>
              <a:buFont typeface="Arial" panose="020B0604020202020204" pitchFamily="34" charset="0"/>
              <a:buNone/>
              <a:tabLst/>
              <a:defRPr/>
            </a:pPr>
            <a:r>
              <a:rPr lang="en-US" sz="2000" b="1" i="1" dirty="0">
                <a:solidFill>
                  <a:srgbClr val="001E2E"/>
                </a:solidFill>
                <a:latin typeface="Univers Condensed Light"/>
              </a:rPr>
              <a:t>Steve Amburgey, Director of Operations</a:t>
            </a:r>
          </a:p>
          <a:p>
            <a:pPr>
              <a:buFont typeface="Wingdings" panose="05000000000000000000" pitchFamily="2" charset="2"/>
              <a:buChar char="§"/>
              <a:defRPr/>
            </a:pPr>
            <a:r>
              <a:rPr lang="en-US" sz="1800" dirty="0"/>
              <a:t>Anything and everything SYNERGY</a:t>
            </a:r>
          </a:p>
          <a:p>
            <a:pPr>
              <a:buFont typeface="Wingdings" panose="05000000000000000000" pitchFamily="2" charset="2"/>
              <a:buChar char="§"/>
              <a:defRPr/>
            </a:pPr>
            <a:r>
              <a:rPr lang="en-US" sz="1800" dirty="0"/>
              <a:t>State Assessment / School Grades / Scholar Proficiency Tracking</a:t>
            </a:r>
          </a:p>
          <a:p>
            <a:pPr>
              <a:buFont typeface="Wingdings" panose="05000000000000000000" pitchFamily="2" charset="2"/>
              <a:buChar char="§"/>
              <a:defRPr/>
            </a:pPr>
            <a:r>
              <a:rPr lang="en-US" sz="1800" dirty="0"/>
              <a:t>Manage all electronic platforms</a:t>
            </a:r>
          </a:p>
          <a:p>
            <a:pPr>
              <a:buFont typeface="Wingdings" panose="05000000000000000000" pitchFamily="2" charset="2"/>
              <a:buChar char="§"/>
              <a:defRPr/>
            </a:pPr>
            <a:r>
              <a:rPr lang="en-US" sz="1800" dirty="0"/>
              <a:t>Bright Futures / Scholar Course History</a:t>
            </a:r>
          </a:p>
          <a:p>
            <a:pPr marL="0" marR="0" lvl="0" indent="0" algn="l" defTabSz="914400" rtl="0" eaLnBrk="1" fontAlgn="auto" latinLnBrk="0" hangingPunct="1">
              <a:lnSpc>
                <a:spcPct val="100000"/>
              </a:lnSpc>
              <a:spcBef>
                <a:spcPts val="1000"/>
              </a:spcBef>
              <a:spcAft>
                <a:spcPts val="0"/>
              </a:spcAft>
              <a:buClrTx/>
              <a:buSzPct val="80000"/>
              <a:buFont typeface="Arial" panose="020B0604020202020204" pitchFamily="34" charset="0"/>
              <a:buNone/>
              <a:tabLst/>
              <a:defRPr/>
            </a:pPr>
            <a:endParaRPr kumimoji="0" lang="en-US" sz="2000" b="1" i="1" u="none" strike="noStrike" kern="1200" cap="none" spc="0" normalizeH="0" baseline="0" noProof="0" dirty="0">
              <a:ln>
                <a:noFill/>
              </a:ln>
              <a:solidFill>
                <a:srgbClr val="001E2E"/>
              </a:solidFill>
              <a:effectLst/>
              <a:uLnTx/>
              <a:uFillTx/>
              <a:latin typeface="Univers Condensed Light"/>
              <a:ea typeface="+mn-ea"/>
              <a:cs typeface="+mn-cs"/>
            </a:endParaRPr>
          </a:p>
        </p:txBody>
      </p:sp>
    </p:spTree>
    <p:extLst>
      <p:ext uri="{BB962C8B-B14F-4D97-AF65-F5344CB8AC3E}">
        <p14:creationId xmlns:p14="http://schemas.microsoft.com/office/powerpoint/2010/main" val="643777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C59F6-9B22-C211-4B4C-A2FD4B914C46}"/>
              </a:ext>
            </a:extLst>
          </p:cNvPr>
          <p:cNvSpPr>
            <a:spLocks noGrp="1"/>
          </p:cNvSpPr>
          <p:nvPr>
            <p:ph type="title"/>
          </p:nvPr>
        </p:nvSpPr>
        <p:spPr>
          <a:xfrm>
            <a:off x="1143000" y="137475"/>
            <a:ext cx="9906000" cy="1382156"/>
          </a:xfrm>
          <a:noFill/>
        </p:spPr>
        <p:txBody>
          <a:bodyPr/>
          <a:lstStyle/>
          <a:p>
            <a:r>
              <a:rPr lang="en-US" dirty="0"/>
              <a:t>Who we are and what we do</a:t>
            </a:r>
          </a:p>
        </p:txBody>
      </p:sp>
      <p:sp>
        <p:nvSpPr>
          <p:cNvPr id="5" name="Content Placeholder 2">
            <a:extLst>
              <a:ext uri="{FF2B5EF4-FFF2-40B4-BE49-F238E27FC236}">
                <a16:creationId xmlns:a16="http://schemas.microsoft.com/office/drawing/2014/main" id="{8B626BC4-1A76-1EF1-3F4F-AD1057646BB7}"/>
              </a:ext>
            </a:extLst>
          </p:cNvPr>
          <p:cNvSpPr txBox="1">
            <a:spLocks/>
          </p:cNvSpPr>
          <p:nvPr/>
        </p:nvSpPr>
        <p:spPr>
          <a:xfrm>
            <a:off x="688128" y="2005810"/>
            <a:ext cx="5091260" cy="4297679"/>
          </a:xfrm>
          <a:prstGeom prst="rect">
            <a:avLst/>
          </a:prstGeom>
          <a:noFill/>
        </p:spPr>
        <p:txBody>
          <a:bodyPr vert="horz" lIns="91440" tIns="45720" rIns="91440" bIns="45720" rtlCol="0" anchor="t">
            <a:normAutofit/>
          </a:bodyPr>
          <a:lstStyle>
            <a:lvl1pPr marL="228600" indent="-228600" algn="l" defTabSz="914400" rtl="0" eaLnBrk="1" latinLnBrk="0" hangingPunct="1">
              <a:lnSpc>
                <a:spcPct val="100000"/>
              </a:lnSpc>
              <a:spcBef>
                <a:spcPts val="1000"/>
              </a:spcBef>
              <a:buSzPct val="80000"/>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SzPct val="80000"/>
              <a:buFont typeface="Arial" panose="020B0604020202020204" pitchFamily="34" charset="0"/>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SzPct val="80000"/>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Pct val="80000"/>
              <a:buFont typeface="Arial" panose="020B0604020202020204" pitchFamily="34" charset="0"/>
              <a:buNone/>
              <a:tabLst/>
              <a:defRPr/>
            </a:pPr>
            <a:r>
              <a:rPr lang="en-US" sz="2000" b="1" i="1" dirty="0">
                <a:solidFill>
                  <a:srgbClr val="001E2E"/>
                </a:solidFill>
                <a:latin typeface="Univers Condensed Light"/>
              </a:rPr>
              <a:t>Michelle Rencarge, Director of Human Resources</a:t>
            </a:r>
            <a:endParaRPr kumimoji="0" lang="en-US" sz="2000" b="1" i="1" u="none" strike="noStrike" kern="1200" cap="none" spc="0" normalizeH="0" baseline="0" noProof="0" dirty="0">
              <a:ln>
                <a:noFill/>
              </a:ln>
              <a:solidFill>
                <a:srgbClr val="001E2E"/>
              </a:solidFill>
              <a:effectLst/>
              <a:uLnTx/>
              <a:uFillTx/>
              <a:latin typeface="Univers Condensed Light"/>
              <a:ea typeface="+mn-ea"/>
              <a:cs typeface="+mn-cs"/>
            </a:endParaRPr>
          </a:p>
          <a:p>
            <a:pPr>
              <a:buFont typeface="Wingdings" panose="05000000000000000000" pitchFamily="2" charset="2"/>
              <a:buChar char="§"/>
            </a:pPr>
            <a:r>
              <a:rPr lang="en-US" sz="1800" dirty="0"/>
              <a:t>Payroll, benefits (medical, </a:t>
            </a:r>
            <a:r>
              <a:rPr lang="en-US" sz="1800" dirty="0" err="1"/>
              <a:t>etc</a:t>
            </a:r>
            <a:r>
              <a:rPr lang="en-US" sz="1800" dirty="0"/>
              <a:t>), principal retirement, employee contracts, EAP program</a:t>
            </a:r>
          </a:p>
          <a:p>
            <a:pPr>
              <a:buFont typeface="Wingdings" panose="05000000000000000000" pitchFamily="2" charset="2"/>
              <a:buChar char="§"/>
            </a:pPr>
            <a:r>
              <a:rPr lang="en-US" sz="1800" dirty="0"/>
              <a:t>Onboarding/off-boarding , employee portal, </a:t>
            </a:r>
            <a:r>
              <a:rPr lang="en-US" sz="1800" dirty="0" err="1"/>
              <a:t>Timeco</a:t>
            </a:r>
            <a:r>
              <a:rPr lang="en-US" sz="1800" dirty="0"/>
              <a:t>, PTO, email set ups, software access</a:t>
            </a:r>
          </a:p>
          <a:p>
            <a:pPr>
              <a:buFont typeface="Wingdings" panose="05000000000000000000" pitchFamily="2" charset="2"/>
              <a:buChar char="§"/>
            </a:pPr>
            <a:r>
              <a:rPr lang="en-US" sz="1800" dirty="0"/>
              <a:t>Password Management-  building remote access control</a:t>
            </a:r>
          </a:p>
          <a:p>
            <a:pPr>
              <a:buFont typeface="Wingdings" panose="05000000000000000000" pitchFamily="2" charset="2"/>
              <a:buChar char="§"/>
            </a:pPr>
            <a:r>
              <a:rPr lang="en-US" sz="1800" dirty="0"/>
              <a:t>Employee concerns/complaints</a:t>
            </a:r>
          </a:p>
          <a:p>
            <a:pPr>
              <a:buFont typeface="Wingdings" panose="05000000000000000000" pitchFamily="2" charset="2"/>
              <a:buChar char="§"/>
            </a:pPr>
            <a:r>
              <a:rPr lang="en-US" sz="1800" dirty="0"/>
              <a:t>Risk management - workers compensation, school general liability insurance </a:t>
            </a:r>
          </a:p>
          <a:p>
            <a:pPr>
              <a:buFont typeface="Wingdings" panose="05000000000000000000" pitchFamily="2" charset="2"/>
              <a:buChar char="§"/>
            </a:pPr>
            <a:r>
              <a:rPr lang="en-US" sz="1800" dirty="0"/>
              <a:t>Employee engagement system</a:t>
            </a:r>
          </a:p>
          <a:p>
            <a:pPr>
              <a:buFont typeface="Wingdings" panose="05000000000000000000" pitchFamily="2" charset="2"/>
              <a:buChar char="§"/>
            </a:pPr>
            <a:r>
              <a:rPr lang="en-US" sz="1800" dirty="0"/>
              <a:t>Governing Board Meeting Minutes</a:t>
            </a:r>
          </a:p>
          <a:p>
            <a:pPr marL="0" marR="0" lvl="0" indent="0" algn="l" defTabSz="914400" rtl="0" eaLnBrk="1" fontAlgn="auto" latinLnBrk="0" hangingPunct="1">
              <a:lnSpc>
                <a:spcPct val="100000"/>
              </a:lnSpc>
              <a:spcBef>
                <a:spcPts val="1000"/>
              </a:spcBef>
              <a:spcAft>
                <a:spcPts val="0"/>
              </a:spcAft>
              <a:buClrTx/>
              <a:buSzPct val="80000"/>
              <a:buFont typeface="Arial" panose="020B0604020202020204" pitchFamily="34" charset="0"/>
              <a:buNone/>
              <a:tabLst/>
              <a:defRPr/>
            </a:pPr>
            <a:endParaRPr kumimoji="0" lang="en-US" sz="1800" b="0" i="0" u="none" strike="noStrike" kern="1200" cap="none" spc="0" normalizeH="0" baseline="0" noProof="0" dirty="0">
              <a:ln>
                <a:noFill/>
              </a:ln>
              <a:solidFill>
                <a:srgbClr val="001E2E"/>
              </a:solidFill>
              <a:effectLst/>
              <a:uLnTx/>
              <a:uFillTx/>
              <a:latin typeface="Univers Condensed Light"/>
              <a:ea typeface="+mn-ea"/>
              <a:cs typeface="+mn-cs"/>
            </a:endParaRPr>
          </a:p>
        </p:txBody>
      </p:sp>
      <p:sp>
        <p:nvSpPr>
          <p:cNvPr id="6" name="Content Placeholder 2">
            <a:extLst>
              <a:ext uri="{FF2B5EF4-FFF2-40B4-BE49-F238E27FC236}">
                <a16:creationId xmlns:a16="http://schemas.microsoft.com/office/drawing/2014/main" id="{87BDB22B-2068-7999-E862-541CD4283334}"/>
              </a:ext>
            </a:extLst>
          </p:cNvPr>
          <p:cNvSpPr txBox="1">
            <a:spLocks/>
          </p:cNvSpPr>
          <p:nvPr/>
        </p:nvSpPr>
        <p:spPr>
          <a:xfrm>
            <a:off x="6283778" y="2005810"/>
            <a:ext cx="5593237" cy="4297679"/>
          </a:xfrm>
          <a:prstGeom prst="rect">
            <a:avLst/>
          </a:prstGeom>
          <a:noFill/>
        </p:spPr>
        <p:txBody>
          <a:bodyPr vert="horz" lIns="91440" tIns="45720" rIns="91440" bIns="45720" rtlCol="0" anchor="t">
            <a:normAutofit/>
          </a:bodyPr>
          <a:lstStyle>
            <a:lvl1pPr marL="228600" indent="-228600" algn="l" defTabSz="914400" rtl="0" eaLnBrk="1" latinLnBrk="0" hangingPunct="1">
              <a:lnSpc>
                <a:spcPct val="100000"/>
              </a:lnSpc>
              <a:spcBef>
                <a:spcPts val="1000"/>
              </a:spcBef>
              <a:buSzPct val="80000"/>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SzPct val="80000"/>
              <a:buFont typeface="Arial" panose="020B0604020202020204" pitchFamily="34" charset="0"/>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SzPct val="80000"/>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Pct val="80000"/>
              <a:buFont typeface="Arial" panose="020B0604020202020204" pitchFamily="34" charset="0"/>
              <a:buNone/>
              <a:tabLst/>
              <a:defRPr/>
            </a:pPr>
            <a:r>
              <a:rPr lang="en-US" sz="2000" b="1" i="1" dirty="0">
                <a:solidFill>
                  <a:srgbClr val="001E2E"/>
                </a:solidFill>
                <a:latin typeface="Univers Condensed Light"/>
              </a:rPr>
              <a:t>Dina Sakowski, School Support Coordinator</a:t>
            </a:r>
            <a:endParaRPr kumimoji="0" lang="en-US" sz="2000" b="1" i="1" u="none" strike="noStrike" kern="1200" cap="none" spc="0" normalizeH="0" baseline="0" noProof="0" dirty="0">
              <a:ln>
                <a:noFill/>
              </a:ln>
              <a:solidFill>
                <a:srgbClr val="001E2E"/>
              </a:solidFill>
              <a:effectLst/>
              <a:uLnTx/>
              <a:uFillTx/>
              <a:latin typeface="Univers Condensed Light"/>
              <a:ea typeface="+mn-ea"/>
              <a:cs typeface="+mn-cs"/>
            </a:endParaRPr>
          </a:p>
          <a:p>
            <a:pPr marR="0" lvl="0" algn="l" defTabSz="914400" rtl="0" eaLnBrk="1" fontAlgn="auto" latinLnBrk="0" hangingPunct="1">
              <a:lnSpc>
                <a:spcPct val="100000"/>
              </a:lnSpc>
              <a:spcBef>
                <a:spcPts val="1000"/>
              </a:spcBef>
              <a:spcAft>
                <a:spcPts val="0"/>
              </a:spcAft>
              <a:buClrTx/>
              <a:buSzPct val="80000"/>
              <a:buFont typeface="Wingdings" panose="05000000000000000000" pitchFamily="2" charset="2"/>
              <a:buChar char="§"/>
              <a:tabLst/>
              <a:defRPr/>
            </a:pPr>
            <a:r>
              <a:rPr kumimoji="0" lang="en-US" sz="1800" b="0" i="0" u="none" strike="noStrike" kern="1200" cap="none" spc="0" normalizeH="0" baseline="0" noProof="0" dirty="0">
                <a:ln>
                  <a:noFill/>
                </a:ln>
                <a:solidFill>
                  <a:srgbClr val="001E2E"/>
                </a:solidFill>
                <a:effectLst/>
                <a:uLnTx/>
                <a:uFillTx/>
                <a:latin typeface="Univers Condensed Light"/>
                <a:ea typeface="+mn-ea"/>
                <a:cs typeface="+mn-cs"/>
              </a:rPr>
              <a:t>Governing Board Meetings / Governing Board Management</a:t>
            </a:r>
          </a:p>
          <a:p>
            <a:pPr marR="0" lvl="0" algn="l" defTabSz="914400" rtl="0" eaLnBrk="1" fontAlgn="auto" latinLnBrk="0" hangingPunct="1">
              <a:lnSpc>
                <a:spcPct val="100000"/>
              </a:lnSpc>
              <a:spcBef>
                <a:spcPts val="1000"/>
              </a:spcBef>
              <a:spcAft>
                <a:spcPts val="0"/>
              </a:spcAft>
              <a:buClrTx/>
              <a:buSzPct val="80000"/>
              <a:buFont typeface="Wingdings" panose="05000000000000000000" pitchFamily="2" charset="2"/>
              <a:buChar char="§"/>
              <a:tabLst/>
              <a:defRPr/>
            </a:pPr>
            <a:r>
              <a:rPr lang="en-US" sz="1800" dirty="0">
                <a:solidFill>
                  <a:srgbClr val="001E2E"/>
                </a:solidFill>
                <a:latin typeface="Univers Condensed Light"/>
              </a:rPr>
              <a:t>MySchoolBucks, </a:t>
            </a:r>
            <a:r>
              <a:rPr lang="en-US" sz="1800" dirty="0" err="1">
                <a:solidFill>
                  <a:srgbClr val="001E2E"/>
                </a:solidFill>
                <a:latin typeface="Univers Condensed Light"/>
              </a:rPr>
              <a:t>MySchoolApps</a:t>
            </a:r>
            <a:r>
              <a:rPr lang="en-US" sz="1800" dirty="0">
                <a:solidFill>
                  <a:srgbClr val="001E2E"/>
                </a:solidFill>
                <a:latin typeface="Univers Condensed Light"/>
              </a:rPr>
              <a:t> &amp; Mosaic Support, including set-up, reporting, nightly data feeds, refund processing, etc.</a:t>
            </a:r>
          </a:p>
          <a:p>
            <a:pPr marR="0" lvl="0" algn="l" defTabSz="914400" rtl="0" eaLnBrk="1" fontAlgn="auto" latinLnBrk="0" hangingPunct="1">
              <a:lnSpc>
                <a:spcPct val="100000"/>
              </a:lnSpc>
              <a:spcBef>
                <a:spcPts val="1000"/>
              </a:spcBef>
              <a:spcAft>
                <a:spcPts val="0"/>
              </a:spcAft>
              <a:buClrTx/>
              <a:buSzPct val="80000"/>
              <a:buFont typeface="Wingdings" panose="05000000000000000000" pitchFamily="2" charset="2"/>
              <a:buChar char="§"/>
              <a:tabLst/>
              <a:defRPr/>
            </a:pPr>
            <a:r>
              <a:rPr kumimoji="0" lang="en-US" sz="1800" b="0" i="0" u="none" strike="noStrike" kern="1200" cap="none" spc="0" normalizeH="0" baseline="0" noProof="0" dirty="0">
                <a:ln>
                  <a:noFill/>
                </a:ln>
                <a:solidFill>
                  <a:srgbClr val="001E2E"/>
                </a:solidFill>
                <a:effectLst/>
                <a:uLnTx/>
                <a:uFillTx/>
                <a:latin typeface="Univers Condensed Light"/>
                <a:ea typeface="+mn-ea"/>
                <a:cs typeface="+mn-cs"/>
              </a:rPr>
              <a:t>Public Records Requests</a:t>
            </a:r>
          </a:p>
          <a:p>
            <a:pPr marR="0" lvl="0" algn="l" defTabSz="914400" rtl="0" eaLnBrk="1" fontAlgn="auto" latinLnBrk="0" hangingPunct="1">
              <a:lnSpc>
                <a:spcPct val="100000"/>
              </a:lnSpc>
              <a:spcBef>
                <a:spcPts val="1000"/>
              </a:spcBef>
              <a:spcAft>
                <a:spcPts val="0"/>
              </a:spcAft>
              <a:buClrTx/>
              <a:buSzPct val="80000"/>
              <a:buFont typeface="Wingdings" panose="05000000000000000000" pitchFamily="2" charset="2"/>
              <a:buChar char="§"/>
              <a:tabLst/>
              <a:defRPr/>
            </a:pPr>
            <a:r>
              <a:rPr lang="en-US" sz="1800" dirty="0">
                <a:solidFill>
                  <a:srgbClr val="001E2E"/>
                </a:solidFill>
                <a:latin typeface="Univers Condensed Light"/>
              </a:rPr>
              <a:t>Bond, Charter &amp; CCDS Compliance</a:t>
            </a:r>
          </a:p>
          <a:p>
            <a:pPr marR="0" lvl="0" algn="l" defTabSz="914400" rtl="0" eaLnBrk="1" fontAlgn="auto" latinLnBrk="0" hangingPunct="1">
              <a:lnSpc>
                <a:spcPct val="100000"/>
              </a:lnSpc>
              <a:spcBef>
                <a:spcPts val="1000"/>
              </a:spcBef>
              <a:spcAft>
                <a:spcPts val="0"/>
              </a:spcAft>
              <a:buClrTx/>
              <a:buSzPct val="80000"/>
              <a:buFont typeface="Wingdings" panose="05000000000000000000" pitchFamily="2" charset="2"/>
              <a:buChar char="§"/>
              <a:tabLst/>
              <a:defRPr/>
            </a:pPr>
            <a:r>
              <a:rPr kumimoji="0" lang="en-US" sz="1800" b="0" i="0" u="none" strike="noStrike" kern="1200" cap="none" spc="0" normalizeH="0" baseline="0" noProof="0" dirty="0">
                <a:ln>
                  <a:noFill/>
                </a:ln>
                <a:solidFill>
                  <a:srgbClr val="001E2E"/>
                </a:solidFill>
                <a:effectLst/>
                <a:uLnTx/>
                <a:uFillTx/>
                <a:latin typeface="Univers Condensed Light"/>
                <a:ea typeface="+mn-ea"/>
                <a:cs typeface="+mn-cs"/>
              </a:rPr>
              <a:t>Scholar Exit Surveys</a:t>
            </a:r>
          </a:p>
          <a:p>
            <a:pPr marR="0" lvl="0" algn="l" defTabSz="914400" rtl="0" eaLnBrk="1" fontAlgn="auto" latinLnBrk="0" hangingPunct="1">
              <a:lnSpc>
                <a:spcPct val="100000"/>
              </a:lnSpc>
              <a:spcBef>
                <a:spcPts val="1000"/>
              </a:spcBef>
              <a:spcAft>
                <a:spcPts val="0"/>
              </a:spcAft>
              <a:buClrTx/>
              <a:buSzPct val="80000"/>
              <a:buFont typeface="Wingdings" panose="05000000000000000000" pitchFamily="2" charset="2"/>
              <a:buChar char="§"/>
              <a:tabLst/>
              <a:defRPr/>
            </a:pPr>
            <a:r>
              <a:rPr lang="en-US" sz="1800" dirty="0">
                <a:solidFill>
                  <a:srgbClr val="001E2E"/>
                </a:solidFill>
                <a:latin typeface="Univers Condensed Light"/>
              </a:rPr>
              <a:t>Special Projects</a:t>
            </a:r>
            <a:endParaRPr kumimoji="0" lang="en-US" sz="1800" b="0" i="0" u="none" strike="noStrike" kern="1200" cap="none" spc="0" normalizeH="0" baseline="0" noProof="0" dirty="0">
              <a:ln>
                <a:noFill/>
              </a:ln>
              <a:solidFill>
                <a:srgbClr val="001E2E"/>
              </a:solidFill>
              <a:effectLst/>
              <a:uLnTx/>
              <a:uFillTx/>
              <a:latin typeface="Univers Condensed Light"/>
              <a:ea typeface="+mn-ea"/>
              <a:cs typeface="+mn-cs"/>
            </a:endParaRPr>
          </a:p>
          <a:p>
            <a:pPr marR="0" lvl="0" algn="l" defTabSz="914400" rtl="0" eaLnBrk="1" fontAlgn="auto" latinLnBrk="0" hangingPunct="1">
              <a:lnSpc>
                <a:spcPct val="100000"/>
              </a:lnSpc>
              <a:spcBef>
                <a:spcPts val="1000"/>
              </a:spcBef>
              <a:spcAft>
                <a:spcPts val="0"/>
              </a:spcAft>
              <a:buClrTx/>
              <a:buSzPct val="80000"/>
              <a:buFont typeface="Wingdings" panose="05000000000000000000" pitchFamily="2" charset="2"/>
              <a:buChar char="§"/>
              <a:tabLst/>
              <a:defRPr/>
            </a:pPr>
            <a:r>
              <a:rPr lang="en-US" sz="1800" dirty="0">
                <a:solidFill>
                  <a:srgbClr val="001E2E"/>
                </a:solidFill>
                <a:latin typeface="Univers Condensed Light"/>
              </a:rPr>
              <a:t>Ancora Business Office Manager</a:t>
            </a:r>
            <a:endParaRPr kumimoji="0" lang="en-US" sz="1800" b="0" i="0" u="none" strike="noStrike" kern="1200" cap="none" spc="0" normalizeH="0" baseline="0" noProof="0" dirty="0">
              <a:ln>
                <a:noFill/>
              </a:ln>
              <a:solidFill>
                <a:srgbClr val="001E2E"/>
              </a:solidFill>
              <a:effectLst/>
              <a:uLnTx/>
              <a:uFillTx/>
              <a:latin typeface="Univers Condensed Light"/>
              <a:ea typeface="+mn-ea"/>
              <a:cs typeface="+mn-cs"/>
            </a:endParaRPr>
          </a:p>
        </p:txBody>
      </p:sp>
    </p:spTree>
    <p:extLst>
      <p:ext uri="{BB962C8B-B14F-4D97-AF65-F5344CB8AC3E}">
        <p14:creationId xmlns:p14="http://schemas.microsoft.com/office/powerpoint/2010/main" val="3604630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8BC3BB-72B9-EE51-850A-3472561256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B021A-0E96-50E3-5C97-0BCA30251184}"/>
              </a:ext>
            </a:extLst>
          </p:cNvPr>
          <p:cNvSpPr>
            <a:spLocks noGrp="1"/>
          </p:cNvSpPr>
          <p:nvPr>
            <p:ph type="title"/>
          </p:nvPr>
        </p:nvSpPr>
        <p:spPr>
          <a:xfrm>
            <a:off x="1143000" y="71488"/>
            <a:ext cx="9906000" cy="1382156"/>
          </a:xfrm>
          <a:noFill/>
        </p:spPr>
        <p:txBody>
          <a:bodyPr/>
          <a:lstStyle/>
          <a:p>
            <a:r>
              <a:rPr lang="en-US" dirty="0"/>
              <a:t>Who we are and what we do</a:t>
            </a:r>
          </a:p>
        </p:txBody>
      </p:sp>
      <p:sp>
        <p:nvSpPr>
          <p:cNvPr id="5" name="Content Placeholder 2">
            <a:extLst>
              <a:ext uri="{FF2B5EF4-FFF2-40B4-BE49-F238E27FC236}">
                <a16:creationId xmlns:a16="http://schemas.microsoft.com/office/drawing/2014/main" id="{34907CEC-5584-1C2E-0F3F-EE0D10F9ACE3}"/>
              </a:ext>
            </a:extLst>
          </p:cNvPr>
          <p:cNvSpPr txBox="1">
            <a:spLocks/>
          </p:cNvSpPr>
          <p:nvPr/>
        </p:nvSpPr>
        <p:spPr>
          <a:xfrm>
            <a:off x="498835" y="2242191"/>
            <a:ext cx="5597165" cy="4297679"/>
          </a:xfrm>
          <a:prstGeom prst="rect">
            <a:avLst/>
          </a:prstGeom>
          <a:noFill/>
        </p:spPr>
        <p:txBody>
          <a:bodyPr vert="horz" lIns="91440" tIns="45720" rIns="91440" bIns="45720" rtlCol="0" anchor="t">
            <a:normAutofit/>
          </a:bodyPr>
          <a:lstStyle>
            <a:lvl1pPr marL="228600" indent="-228600" algn="l" defTabSz="914400" rtl="0" eaLnBrk="1" latinLnBrk="0" hangingPunct="1">
              <a:lnSpc>
                <a:spcPct val="100000"/>
              </a:lnSpc>
              <a:spcBef>
                <a:spcPts val="1000"/>
              </a:spcBef>
              <a:buSzPct val="80000"/>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SzPct val="80000"/>
              <a:buFont typeface="Arial" panose="020B0604020202020204" pitchFamily="34" charset="0"/>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SzPct val="80000"/>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Pct val="80000"/>
              <a:buFont typeface="Arial" panose="020B0604020202020204" pitchFamily="34" charset="0"/>
              <a:buNone/>
              <a:tabLst/>
              <a:defRPr/>
            </a:pPr>
            <a:r>
              <a:rPr lang="en-US" sz="2000" b="1" i="1" dirty="0">
                <a:solidFill>
                  <a:srgbClr val="001E2E"/>
                </a:solidFill>
                <a:latin typeface="Univers Condensed Light"/>
              </a:rPr>
              <a:t>Maxine Johnston, Registration &amp; Enrollment Coordinator</a:t>
            </a:r>
            <a:endParaRPr kumimoji="0" lang="en-US" sz="2000" b="1" i="1" u="none" strike="noStrike" kern="1200" cap="none" spc="0" normalizeH="0" baseline="0" noProof="0" dirty="0">
              <a:ln>
                <a:noFill/>
              </a:ln>
              <a:solidFill>
                <a:srgbClr val="001E2E"/>
              </a:solidFill>
              <a:effectLst/>
              <a:uLnTx/>
              <a:uFillTx/>
              <a:latin typeface="Univers Condensed Light"/>
              <a:ea typeface="+mn-ea"/>
              <a:cs typeface="+mn-cs"/>
            </a:endParaRPr>
          </a:p>
          <a:p>
            <a:pPr lvl="0">
              <a:buFont typeface="Wingdings" panose="05000000000000000000" pitchFamily="2" charset="2"/>
              <a:buChar char="§"/>
            </a:pPr>
            <a:r>
              <a:rPr lang="en-US" sz="1800" dirty="0"/>
              <a:t>SchoolMint (lottery and registration)</a:t>
            </a:r>
          </a:p>
          <a:p>
            <a:pPr lvl="0">
              <a:buFont typeface="Wingdings" panose="05000000000000000000" pitchFamily="2" charset="2"/>
              <a:buChar char="§"/>
            </a:pPr>
            <a:r>
              <a:rPr lang="en-US" sz="1800" dirty="0"/>
              <a:t>Synergy (registration and scholar data)</a:t>
            </a:r>
          </a:p>
          <a:p>
            <a:pPr lvl="0">
              <a:buFont typeface="Wingdings" panose="05000000000000000000" pitchFamily="2" charset="2"/>
              <a:buChar char="§"/>
            </a:pPr>
            <a:r>
              <a:rPr lang="en-US" sz="1800" dirty="0"/>
              <a:t>Scholar records and transcripts</a:t>
            </a:r>
          </a:p>
          <a:p>
            <a:pPr lvl="0">
              <a:buFont typeface="Wingdings" panose="05000000000000000000" pitchFamily="2" charset="2"/>
              <a:buChar char="§"/>
            </a:pPr>
            <a:r>
              <a:rPr lang="en-US" sz="1800" dirty="0"/>
              <a:t>State FTE Funding </a:t>
            </a:r>
          </a:p>
          <a:p>
            <a:pPr lvl="0">
              <a:buFont typeface="Wingdings" panose="05000000000000000000" pitchFamily="2" charset="2"/>
              <a:buChar char="§"/>
            </a:pPr>
            <a:r>
              <a:rPr lang="en-US" sz="1800" dirty="0"/>
              <a:t>Attendance (teacher and scholar levels)</a:t>
            </a:r>
          </a:p>
          <a:p>
            <a:pPr marL="0" marR="0" lvl="0" indent="0" algn="l" defTabSz="914400" rtl="0" eaLnBrk="1" fontAlgn="auto" latinLnBrk="0" hangingPunct="1">
              <a:lnSpc>
                <a:spcPct val="100000"/>
              </a:lnSpc>
              <a:spcBef>
                <a:spcPts val="1000"/>
              </a:spcBef>
              <a:spcAft>
                <a:spcPts val="0"/>
              </a:spcAft>
              <a:buClrTx/>
              <a:buSzPct val="80000"/>
              <a:buFont typeface="Arial" panose="020B0604020202020204" pitchFamily="34" charset="0"/>
              <a:buNone/>
              <a:tabLst/>
              <a:defRPr/>
            </a:pPr>
            <a:endParaRPr kumimoji="0" lang="en-US" sz="1800" b="0" i="0" u="none" strike="noStrike" kern="1200" cap="none" spc="0" normalizeH="0" baseline="0" noProof="0" dirty="0">
              <a:ln>
                <a:noFill/>
              </a:ln>
              <a:solidFill>
                <a:srgbClr val="001E2E"/>
              </a:solidFill>
              <a:effectLst/>
              <a:uLnTx/>
              <a:uFillTx/>
              <a:latin typeface="Univers Condensed Light"/>
              <a:ea typeface="+mn-ea"/>
              <a:cs typeface="+mn-cs"/>
            </a:endParaRPr>
          </a:p>
        </p:txBody>
      </p:sp>
      <p:sp>
        <p:nvSpPr>
          <p:cNvPr id="6" name="Content Placeholder 2">
            <a:extLst>
              <a:ext uri="{FF2B5EF4-FFF2-40B4-BE49-F238E27FC236}">
                <a16:creationId xmlns:a16="http://schemas.microsoft.com/office/drawing/2014/main" id="{6CDE22BF-9328-F1AA-F095-6A448203E3D1}"/>
              </a:ext>
            </a:extLst>
          </p:cNvPr>
          <p:cNvSpPr txBox="1">
            <a:spLocks/>
          </p:cNvSpPr>
          <p:nvPr/>
        </p:nvSpPr>
        <p:spPr>
          <a:xfrm>
            <a:off x="6190268" y="2242190"/>
            <a:ext cx="5860218" cy="4297679"/>
          </a:xfrm>
          <a:prstGeom prst="rect">
            <a:avLst/>
          </a:prstGeom>
          <a:noFill/>
        </p:spPr>
        <p:txBody>
          <a:bodyPr vert="horz" lIns="91440" tIns="45720" rIns="91440" bIns="45720" rtlCol="0" anchor="t">
            <a:normAutofit/>
          </a:bodyPr>
          <a:lstStyle>
            <a:lvl1pPr marL="228600" indent="-228600" algn="l" defTabSz="914400" rtl="0" eaLnBrk="1" latinLnBrk="0" hangingPunct="1">
              <a:lnSpc>
                <a:spcPct val="100000"/>
              </a:lnSpc>
              <a:spcBef>
                <a:spcPts val="1000"/>
              </a:spcBef>
              <a:buSzPct val="80000"/>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SzPct val="80000"/>
              <a:buFont typeface="Arial" panose="020B0604020202020204" pitchFamily="34" charset="0"/>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SzPct val="80000"/>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Pct val="80000"/>
              <a:buFont typeface="Arial" panose="020B0604020202020204" pitchFamily="34" charset="0"/>
              <a:buNone/>
              <a:tabLst/>
              <a:defRPr/>
            </a:pPr>
            <a:r>
              <a:rPr lang="en-US" sz="2000" b="1" i="1" dirty="0">
                <a:solidFill>
                  <a:srgbClr val="001E2E"/>
                </a:solidFill>
                <a:latin typeface="Univers Condensed Light"/>
              </a:rPr>
              <a:t>Terri Hopkins, Computer Apps &amp; State Reporting Specialist</a:t>
            </a:r>
            <a:endParaRPr kumimoji="0" lang="en-US" sz="2000" b="1" i="1" u="none" strike="noStrike" kern="1200" cap="none" spc="0" normalizeH="0" baseline="0" noProof="0" dirty="0">
              <a:ln>
                <a:noFill/>
              </a:ln>
              <a:solidFill>
                <a:srgbClr val="001E2E"/>
              </a:solidFill>
              <a:effectLst/>
              <a:uLnTx/>
              <a:uFillTx/>
              <a:latin typeface="Univers Condensed Light"/>
              <a:ea typeface="+mn-ea"/>
              <a:cs typeface="+mn-cs"/>
            </a:endParaRPr>
          </a:p>
          <a:p>
            <a:r>
              <a:rPr lang="en-US" sz="1800" dirty="0"/>
              <a:t>SchoolMint (lottery and registration)</a:t>
            </a:r>
          </a:p>
          <a:p>
            <a:r>
              <a:rPr lang="en-US" sz="1800" dirty="0"/>
              <a:t>Synergy (assist with registration </a:t>
            </a:r>
            <a:r>
              <a:rPr lang="en-US" sz="1800"/>
              <a:t>&amp; scholar </a:t>
            </a:r>
            <a:r>
              <a:rPr lang="en-US" sz="1800" dirty="0"/>
              <a:t>data)</a:t>
            </a:r>
          </a:p>
          <a:p>
            <a:pPr lvl="0"/>
            <a:r>
              <a:rPr lang="en-US" sz="1800" dirty="0"/>
              <a:t>State FTE Funding</a:t>
            </a:r>
          </a:p>
          <a:p>
            <a:r>
              <a:rPr lang="en-US" sz="1800" dirty="0"/>
              <a:t>Scholar Class Schedules </a:t>
            </a:r>
          </a:p>
          <a:p>
            <a:pPr marL="0" marR="0" lvl="0" indent="0" algn="l" defTabSz="914400" rtl="0" eaLnBrk="1" fontAlgn="auto" latinLnBrk="0" hangingPunct="1">
              <a:lnSpc>
                <a:spcPct val="100000"/>
              </a:lnSpc>
              <a:spcBef>
                <a:spcPts val="1000"/>
              </a:spcBef>
              <a:spcAft>
                <a:spcPts val="0"/>
              </a:spcAft>
              <a:buClrTx/>
              <a:buSzPct val="80000"/>
              <a:buFont typeface="Arial" panose="020B0604020202020204" pitchFamily="34" charset="0"/>
              <a:buNone/>
              <a:tabLst/>
              <a:defRPr/>
            </a:pPr>
            <a:endParaRPr kumimoji="0" lang="en-US" sz="1800" b="0" i="0" u="none" strike="noStrike" kern="1200" cap="none" spc="0" normalizeH="0" baseline="0" noProof="0" dirty="0">
              <a:ln>
                <a:noFill/>
              </a:ln>
              <a:solidFill>
                <a:srgbClr val="001E2E"/>
              </a:solidFill>
              <a:effectLst/>
              <a:uLnTx/>
              <a:uFillTx/>
              <a:latin typeface="Univers Condensed Light"/>
              <a:ea typeface="+mn-ea"/>
              <a:cs typeface="+mn-cs"/>
            </a:endParaRPr>
          </a:p>
        </p:txBody>
      </p:sp>
    </p:spTree>
    <p:extLst>
      <p:ext uri="{BB962C8B-B14F-4D97-AF65-F5344CB8AC3E}">
        <p14:creationId xmlns:p14="http://schemas.microsoft.com/office/powerpoint/2010/main" val="3713856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41678-4221-38FA-F06D-10ABFF1D62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9177EF-C808-3B5E-B6E2-71E03E7EF1B4}"/>
              </a:ext>
            </a:extLst>
          </p:cNvPr>
          <p:cNvSpPr>
            <a:spLocks noGrp="1"/>
          </p:cNvSpPr>
          <p:nvPr>
            <p:ph type="title"/>
          </p:nvPr>
        </p:nvSpPr>
        <p:spPr>
          <a:xfrm>
            <a:off x="1143000" y="0"/>
            <a:ext cx="9906000" cy="1382156"/>
          </a:xfrm>
          <a:noFill/>
        </p:spPr>
        <p:txBody>
          <a:bodyPr/>
          <a:lstStyle/>
          <a:p>
            <a:r>
              <a:rPr lang="en-US" dirty="0"/>
              <a:t>Who we are and what we do</a:t>
            </a:r>
          </a:p>
        </p:txBody>
      </p:sp>
      <p:sp>
        <p:nvSpPr>
          <p:cNvPr id="5" name="Content Placeholder 2">
            <a:extLst>
              <a:ext uri="{FF2B5EF4-FFF2-40B4-BE49-F238E27FC236}">
                <a16:creationId xmlns:a16="http://schemas.microsoft.com/office/drawing/2014/main" id="{F5CC2824-6224-0A2F-F959-11933A43CFC5}"/>
              </a:ext>
            </a:extLst>
          </p:cNvPr>
          <p:cNvSpPr txBox="1">
            <a:spLocks/>
          </p:cNvSpPr>
          <p:nvPr/>
        </p:nvSpPr>
        <p:spPr>
          <a:xfrm>
            <a:off x="932383" y="2157350"/>
            <a:ext cx="4893297" cy="4297679"/>
          </a:xfrm>
          <a:prstGeom prst="rect">
            <a:avLst/>
          </a:prstGeom>
          <a:noFill/>
        </p:spPr>
        <p:txBody>
          <a:bodyPr vert="horz" lIns="91440" tIns="45720" rIns="91440" bIns="45720" rtlCol="0" anchor="t">
            <a:normAutofit/>
          </a:bodyPr>
          <a:lstStyle>
            <a:lvl1pPr marL="228600" indent="-228600" algn="l" defTabSz="914400" rtl="0" eaLnBrk="1" latinLnBrk="0" hangingPunct="1">
              <a:lnSpc>
                <a:spcPct val="100000"/>
              </a:lnSpc>
              <a:spcBef>
                <a:spcPts val="1000"/>
              </a:spcBef>
              <a:buSzPct val="80000"/>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SzPct val="80000"/>
              <a:buFont typeface="Arial" panose="020B0604020202020204" pitchFamily="34" charset="0"/>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SzPct val="80000"/>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Pct val="80000"/>
              <a:buFont typeface="Arial" panose="020B0604020202020204" pitchFamily="34" charset="0"/>
              <a:buNone/>
              <a:tabLst/>
              <a:defRPr/>
            </a:pPr>
            <a:r>
              <a:rPr lang="en-US" sz="2000" b="1" i="1" dirty="0">
                <a:solidFill>
                  <a:srgbClr val="001E2E"/>
                </a:solidFill>
                <a:latin typeface="Univers Condensed Light"/>
              </a:rPr>
              <a:t>Susan Williams, Accounting Manager</a:t>
            </a:r>
            <a:endParaRPr kumimoji="0" lang="en-US" sz="2000" b="1" i="1" u="none" strike="noStrike" kern="1200" cap="none" spc="0" normalizeH="0" baseline="0" noProof="0" dirty="0">
              <a:ln>
                <a:noFill/>
              </a:ln>
              <a:solidFill>
                <a:srgbClr val="001E2E"/>
              </a:solidFill>
              <a:effectLst/>
              <a:uLnTx/>
              <a:uFillTx/>
              <a:latin typeface="Univers Condensed Light"/>
              <a:ea typeface="+mn-ea"/>
              <a:cs typeface="+mn-cs"/>
            </a:endParaRPr>
          </a:p>
          <a:p>
            <a:pPr marR="0" lvl="0" algn="l" defTabSz="914400" rtl="0" eaLnBrk="1" fontAlgn="auto" latinLnBrk="0" hangingPunct="1">
              <a:lnSpc>
                <a:spcPct val="100000"/>
              </a:lnSpc>
              <a:spcBef>
                <a:spcPts val="1000"/>
              </a:spcBef>
              <a:spcAft>
                <a:spcPts val="0"/>
              </a:spcAft>
              <a:buClrTx/>
              <a:buSzPct val="80000"/>
              <a:buFont typeface="Wingdings" panose="05000000000000000000" pitchFamily="2" charset="2"/>
              <a:buChar char="§"/>
              <a:tabLst/>
              <a:defRPr/>
            </a:pPr>
            <a:r>
              <a:rPr kumimoji="0" lang="en-US" sz="1800" b="0" i="0" u="none" strike="noStrike" kern="1200" cap="none" spc="0" normalizeH="0" baseline="0" noProof="0" dirty="0">
                <a:ln>
                  <a:noFill/>
                </a:ln>
                <a:solidFill>
                  <a:srgbClr val="001E2E"/>
                </a:solidFill>
                <a:effectLst/>
                <a:uLnTx/>
                <a:uFillTx/>
                <a:latin typeface="Univers Condensed Light"/>
                <a:ea typeface="+mn-ea"/>
                <a:cs typeface="+mn-cs"/>
              </a:rPr>
              <a:t>Accounting for internal funds including A/R, A/P, General ledger &amp; monthly reports</a:t>
            </a:r>
          </a:p>
          <a:p>
            <a:pPr marR="0" lvl="0" algn="l" defTabSz="914400" rtl="0" eaLnBrk="1" fontAlgn="auto" latinLnBrk="0" hangingPunct="1">
              <a:lnSpc>
                <a:spcPct val="100000"/>
              </a:lnSpc>
              <a:spcBef>
                <a:spcPts val="1000"/>
              </a:spcBef>
              <a:spcAft>
                <a:spcPts val="0"/>
              </a:spcAft>
              <a:buClrTx/>
              <a:buSzPct val="80000"/>
              <a:buFont typeface="Wingdings" panose="05000000000000000000" pitchFamily="2" charset="2"/>
              <a:buChar char="§"/>
              <a:tabLst/>
              <a:defRPr/>
            </a:pPr>
            <a:r>
              <a:rPr lang="en-US" sz="1800" dirty="0">
                <a:solidFill>
                  <a:srgbClr val="001E2E"/>
                </a:solidFill>
                <a:latin typeface="Univers Condensed Light"/>
              </a:rPr>
              <a:t>Partner with </a:t>
            </a:r>
            <a:r>
              <a:rPr lang="en-US" sz="1800" dirty="0" err="1">
                <a:solidFill>
                  <a:srgbClr val="001E2E"/>
                </a:solidFill>
                <a:latin typeface="Univers Condensed Light"/>
              </a:rPr>
              <a:t>CharterSage</a:t>
            </a:r>
            <a:r>
              <a:rPr lang="en-US" sz="1800" dirty="0">
                <a:solidFill>
                  <a:srgbClr val="001E2E"/>
                </a:solidFill>
                <a:latin typeface="Univers Condensed Light"/>
              </a:rPr>
              <a:t> CPA firm for operational accounting including review of ledgers, preparing budgets &amp; requesting escrow bond reimbursements</a:t>
            </a:r>
          </a:p>
          <a:p>
            <a:pPr marR="0" lvl="0" algn="l" defTabSz="914400" rtl="0" eaLnBrk="1" fontAlgn="auto" latinLnBrk="0" hangingPunct="1">
              <a:lnSpc>
                <a:spcPct val="100000"/>
              </a:lnSpc>
              <a:spcBef>
                <a:spcPts val="1000"/>
              </a:spcBef>
              <a:spcAft>
                <a:spcPts val="0"/>
              </a:spcAft>
              <a:buClrTx/>
              <a:buSzPct val="80000"/>
              <a:buFont typeface="Wingdings" panose="05000000000000000000" pitchFamily="2" charset="2"/>
              <a:buChar char="§"/>
              <a:tabLst/>
              <a:defRPr/>
            </a:pPr>
            <a:r>
              <a:rPr kumimoji="0" lang="en-US" sz="1800" b="0" i="0" u="none" strike="noStrike" kern="1200" cap="none" spc="0" normalizeH="0" baseline="0" noProof="0" dirty="0">
                <a:ln>
                  <a:noFill/>
                </a:ln>
                <a:solidFill>
                  <a:srgbClr val="001E2E"/>
                </a:solidFill>
                <a:effectLst/>
                <a:uLnTx/>
                <a:uFillTx/>
                <a:latin typeface="Univers Condensed Light"/>
                <a:ea typeface="+mn-ea"/>
                <a:cs typeface="+mn-cs"/>
              </a:rPr>
              <a:t>Manage cash flow</a:t>
            </a:r>
          </a:p>
          <a:p>
            <a:pPr marR="0" lvl="0" algn="l" defTabSz="914400" rtl="0" eaLnBrk="1" fontAlgn="auto" latinLnBrk="0" hangingPunct="1">
              <a:lnSpc>
                <a:spcPct val="100000"/>
              </a:lnSpc>
              <a:spcBef>
                <a:spcPts val="1000"/>
              </a:spcBef>
              <a:spcAft>
                <a:spcPts val="0"/>
              </a:spcAft>
              <a:buClrTx/>
              <a:buSzPct val="80000"/>
              <a:buFont typeface="Wingdings" panose="05000000000000000000" pitchFamily="2" charset="2"/>
              <a:buChar char="§"/>
              <a:tabLst/>
              <a:defRPr/>
            </a:pPr>
            <a:r>
              <a:rPr lang="en-US" sz="1800" dirty="0">
                <a:solidFill>
                  <a:srgbClr val="001E2E"/>
                </a:solidFill>
                <a:latin typeface="Univers Condensed Light"/>
              </a:rPr>
              <a:t>Accounting policies and procedures</a:t>
            </a:r>
          </a:p>
          <a:p>
            <a:pPr marR="0" lvl="0" algn="l" defTabSz="914400" rtl="0" eaLnBrk="1" fontAlgn="auto" latinLnBrk="0" hangingPunct="1">
              <a:lnSpc>
                <a:spcPct val="100000"/>
              </a:lnSpc>
              <a:spcBef>
                <a:spcPts val="1000"/>
              </a:spcBef>
              <a:spcAft>
                <a:spcPts val="0"/>
              </a:spcAft>
              <a:buClrTx/>
              <a:buSzPct val="80000"/>
              <a:buFont typeface="Wingdings" panose="05000000000000000000" pitchFamily="2" charset="2"/>
              <a:buChar char="§"/>
              <a:tabLst/>
              <a:defRPr/>
            </a:pPr>
            <a:r>
              <a:rPr kumimoji="0" lang="en-US" sz="1800" b="0" i="0" u="none" strike="noStrike" kern="1200" cap="none" spc="0" normalizeH="0" baseline="0" noProof="0" dirty="0">
                <a:ln>
                  <a:noFill/>
                </a:ln>
                <a:solidFill>
                  <a:srgbClr val="001E2E"/>
                </a:solidFill>
                <a:effectLst/>
                <a:uLnTx/>
                <a:uFillTx/>
                <a:latin typeface="Univers Condensed Light"/>
                <a:ea typeface="+mn-ea"/>
                <a:cs typeface="+mn-cs"/>
              </a:rPr>
              <a:t>Special</a:t>
            </a:r>
            <a:r>
              <a:rPr lang="en-US" sz="1800" dirty="0">
                <a:solidFill>
                  <a:srgbClr val="001E2E"/>
                </a:solidFill>
                <a:latin typeface="Univers Condensed Light"/>
              </a:rPr>
              <a:t> Projects</a:t>
            </a:r>
            <a:endParaRPr kumimoji="0" lang="en-US" sz="1800" b="0" i="0" u="none" strike="noStrike" kern="1200" cap="none" spc="0" normalizeH="0" baseline="0" noProof="0" dirty="0">
              <a:ln>
                <a:noFill/>
              </a:ln>
              <a:solidFill>
                <a:srgbClr val="001E2E"/>
              </a:solidFill>
              <a:effectLst/>
              <a:uLnTx/>
              <a:uFillTx/>
              <a:latin typeface="Univers Condensed Light"/>
              <a:ea typeface="+mn-ea"/>
              <a:cs typeface="+mn-cs"/>
            </a:endParaRPr>
          </a:p>
        </p:txBody>
      </p:sp>
      <p:sp>
        <p:nvSpPr>
          <p:cNvPr id="6" name="Content Placeholder 2">
            <a:extLst>
              <a:ext uri="{FF2B5EF4-FFF2-40B4-BE49-F238E27FC236}">
                <a16:creationId xmlns:a16="http://schemas.microsoft.com/office/drawing/2014/main" id="{78754F99-2325-2E34-1FA4-8FC474BC60A9}"/>
              </a:ext>
            </a:extLst>
          </p:cNvPr>
          <p:cNvSpPr txBox="1">
            <a:spLocks/>
          </p:cNvSpPr>
          <p:nvPr/>
        </p:nvSpPr>
        <p:spPr>
          <a:xfrm>
            <a:off x="6096000" y="2157351"/>
            <a:ext cx="4953000" cy="4297679"/>
          </a:xfrm>
          <a:prstGeom prst="rect">
            <a:avLst/>
          </a:prstGeom>
          <a:noFill/>
        </p:spPr>
        <p:txBody>
          <a:bodyPr vert="horz" lIns="91440" tIns="45720" rIns="91440" bIns="45720" rtlCol="0" anchor="t">
            <a:normAutofit/>
          </a:bodyPr>
          <a:lstStyle>
            <a:lvl1pPr marL="228600" indent="-228600" algn="l" defTabSz="914400" rtl="0" eaLnBrk="1" latinLnBrk="0" hangingPunct="1">
              <a:lnSpc>
                <a:spcPct val="100000"/>
              </a:lnSpc>
              <a:spcBef>
                <a:spcPts val="1000"/>
              </a:spcBef>
              <a:buSzPct val="80000"/>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SzPct val="80000"/>
              <a:buFont typeface="Arial" panose="020B0604020202020204" pitchFamily="34" charset="0"/>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SzPct val="80000"/>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1000"/>
              </a:spcBef>
              <a:spcAft>
                <a:spcPts val="0"/>
              </a:spcAft>
              <a:buClrTx/>
              <a:buSzPct val="80000"/>
              <a:buFont typeface="Arial" panose="020B0604020202020204" pitchFamily="34" charset="0"/>
              <a:buNone/>
              <a:tabLst/>
              <a:defRPr/>
            </a:pPr>
            <a:r>
              <a:rPr lang="en-US" sz="2000" b="1" i="1" dirty="0">
                <a:solidFill>
                  <a:srgbClr val="001E2E"/>
                </a:solidFill>
                <a:latin typeface="Univers Condensed Light"/>
              </a:rPr>
              <a:t>Georgia Kiczek, Staff Accountant</a:t>
            </a:r>
            <a:endParaRPr kumimoji="0" lang="en-US" sz="2000" b="1" i="1" u="none" strike="noStrike" kern="1200" cap="none" spc="0" normalizeH="0" baseline="0" noProof="0" dirty="0">
              <a:ln>
                <a:noFill/>
              </a:ln>
              <a:solidFill>
                <a:srgbClr val="001E2E"/>
              </a:solidFill>
              <a:effectLst/>
              <a:uLnTx/>
              <a:uFillTx/>
              <a:latin typeface="Univers Condensed Light"/>
              <a:ea typeface="+mn-ea"/>
              <a:cs typeface="+mn-cs"/>
            </a:endParaRPr>
          </a:p>
          <a:p>
            <a:pPr lvl="0">
              <a:buFont typeface="Wingdings" panose="05000000000000000000" pitchFamily="2" charset="2"/>
              <a:buChar char="§"/>
            </a:pPr>
            <a:r>
              <a:rPr lang="en-US" sz="1800" dirty="0"/>
              <a:t>Grant Management including reimbursement requests, amendments, balance tracking, etc.</a:t>
            </a:r>
          </a:p>
          <a:p>
            <a:pPr lvl="0">
              <a:buFont typeface="Wingdings" panose="05000000000000000000" pitchFamily="2" charset="2"/>
              <a:buChar char="§"/>
            </a:pPr>
            <a:r>
              <a:rPr lang="en-US" sz="1800" dirty="0"/>
              <a:t>Inventory maintenance and reporting</a:t>
            </a:r>
          </a:p>
          <a:p>
            <a:pPr lvl="0">
              <a:buFont typeface="Wingdings" panose="05000000000000000000" pitchFamily="2" charset="2"/>
              <a:buChar char="§"/>
            </a:pPr>
            <a:r>
              <a:rPr lang="en-US" sz="1800" dirty="0"/>
              <a:t>Accounts Payable; Transitioning into responsibilities for </a:t>
            </a:r>
            <a:r>
              <a:rPr lang="en-US" sz="1800" i="1" dirty="0"/>
              <a:t>all</a:t>
            </a:r>
            <a:r>
              <a:rPr lang="en-US" sz="1800" dirty="0"/>
              <a:t> accounting matters for Orange Park Campus</a:t>
            </a:r>
          </a:p>
          <a:p>
            <a:pPr>
              <a:buFont typeface="Wingdings" panose="05000000000000000000" pitchFamily="2" charset="2"/>
              <a:buChar char="§"/>
            </a:pPr>
            <a:r>
              <a:rPr lang="en-US" sz="1800" dirty="0"/>
              <a:t>Accounting back-up for Fleming Island Campus</a:t>
            </a:r>
          </a:p>
          <a:p>
            <a:pPr lvl="0">
              <a:buFont typeface="Wingdings" panose="05000000000000000000" pitchFamily="2" charset="2"/>
              <a:buChar char="§"/>
            </a:pPr>
            <a:r>
              <a:rPr lang="en-US" sz="1800" dirty="0"/>
              <a:t>Special Projects</a:t>
            </a:r>
          </a:p>
          <a:p>
            <a:pPr marL="0" marR="0" lvl="0" indent="0" algn="l" defTabSz="914400" rtl="0" eaLnBrk="1" fontAlgn="auto" latinLnBrk="0" hangingPunct="1">
              <a:lnSpc>
                <a:spcPct val="100000"/>
              </a:lnSpc>
              <a:spcBef>
                <a:spcPts val="1000"/>
              </a:spcBef>
              <a:spcAft>
                <a:spcPts val="0"/>
              </a:spcAft>
              <a:buClrTx/>
              <a:buSzPct val="80000"/>
              <a:buFont typeface="Arial" panose="020B0604020202020204" pitchFamily="34" charset="0"/>
              <a:buNone/>
              <a:tabLst/>
              <a:defRPr/>
            </a:pPr>
            <a:endParaRPr kumimoji="0" lang="en-US" sz="1800" b="0" i="0" u="none" strike="noStrike" kern="1200" cap="none" spc="0" normalizeH="0" baseline="0" noProof="0" dirty="0">
              <a:ln>
                <a:noFill/>
              </a:ln>
              <a:solidFill>
                <a:srgbClr val="001E2E"/>
              </a:solidFill>
              <a:effectLst/>
              <a:uLnTx/>
              <a:uFillTx/>
              <a:latin typeface="Univers Condensed Light"/>
              <a:ea typeface="+mn-ea"/>
              <a:cs typeface="+mn-cs"/>
            </a:endParaRPr>
          </a:p>
        </p:txBody>
      </p:sp>
    </p:spTree>
    <p:extLst>
      <p:ext uri="{BB962C8B-B14F-4D97-AF65-F5344CB8AC3E}">
        <p14:creationId xmlns:p14="http://schemas.microsoft.com/office/powerpoint/2010/main" val="534844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A07FC-3D22-05C4-77C2-3221410235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5A2627-4CF0-55C1-4FAC-795D0E8A535C}"/>
              </a:ext>
            </a:extLst>
          </p:cNvPr>
          <p:cNvSpPr>
            <a:spLocks noGrp="1"/>
          </p:cNvSpPr>
          <p:nvPr>
            <p:ph type="title"/>
          </p:nvPr>
        </p:nvSpPr>
        <p:spPr>
          <a:xfrm>
            <a:off x="1338943" y="334734"/>
            <a:ext cx="9906000" cy="1200151"/>
          </a:xfrm>
          <a:noFill/>
        </p:spPr>
        <p:txBody>
          <a:bodyPr/>
          <a:lstStyle/>
          <a:p>
            <a:r>
              <a:rPr lang="en-US" dirty="0"/>
              <a:t>We’re here for you…</a:t>
            </a:r>
            <a:br>
              <a:rPr lang="en-US" dirty="0"/>
            </a:br>
            <a:r>
              <a:rPr lang="en-US" dirty="0"/>
              <a:t>		How can we help??</a:t>
            </a:r>
          </a:p>
        </p:txBody>
      </p:sp>
      <p:sp>
        <p:nvSpPr>
          <p:cNvPr id="3" name="TextBox 2">
            <a:extLst>
              <a:ext uri="{FF2B5EF4-FFF2-40B4-BE49-F238E27FC236}">
                <a16:creationId xmlns:a16="http://schemas.microsoft.com/office/drawing/2014/main" id="{237D7A48-9873-AF9F-0AA4-708C00C2E638}"/>
              </a:ext>
            </a:extLst>
          </p:cNvPr>
          <p:cNvSpPr txBox="1"/>
          <p:nvPr/>
        </p:nvSpPr>
        <p:spPr>
          <a:xfrm>
            <a:off x="1065295" y="1809667"/>
            <a:ext cx="5380264" cy="4462760"/>
          </a:xfrm>
          <a:prstGeom prst="rect">
            <a:avLst/>
          </a:prstGeom>
          <a:noFill/>
        </p:spPr>
        <p:txBody>
          <a:bodyPr wrap="square" rtlCol="0">
            <a:spAutoFit/>
          </a:bodyPr>
          <a:lstStyle/>
          <a:p>
            <a:r>
              <a:rPr lang="en-US" dirty="0"/>
              <a:t>Diane Hutchings, Managing Partner</a:t>
            </a:r>
          </a:p>
          <a:p>
            <a:r>
              <a:rPr lang="en-US" sz="1400" dirty="0"/>
              <a:t>           diane.hutchings@stjca.org</a:t>
            </a:r>
          </a:p>
          <a:p>
            <a:r>
              <a:rPr lang="en-US" sz="1400" dirty="0"/>
              <a:t>          </a:t>
            </a:r>
            <a:r>
              <a:rPr lang="en-US" sz="1200" dirty="0"/>
              <a:t>(904) 710-1469</a:t>
            </a:r>
          </a:p>
          <a:p>
            <a:endParaRPr lang="en-US" sz="1400" dirty="0"/>
          </a:p>
          <a:p>
            <a:r>
              <a:rPr lang="en-US" dirty="0"/>
              <a:t>Amy Miller, Managing Partner</a:t>
            </a:r>
          </a:p>
          <a:p>
            <a:r>
              <a:rPr lang="en-US" sz="1400" dirty="0"/>
              <a:t>            amy.miller@stjca.org</a:t>
            </a:r>
          </a:p>
          <a:p>
            <a:r>
              <a:rPr lang="en-US" sz="1400" dirty="0"/>
              <a:t>            </a:t>
            </a:r>
            <a:r>
              <a:rPr lang="en-US" sz="1200" dirty="0"/>
              <a:t>(904) 591-3333</a:t>
            </a:r>
          </a:p>
          <a:p>
            <a:endParaRPr lang="en-US" sz="1400" dirty="0"/>
          </a:p>
          <a:p>
            <a:r>
              <a:rPr lang="en-US" dirty="0"/>
              <a:t>Steve Amburgey, Director of Operations</a:t>
            </a:r>
          </a:p>
          <a:p>
            <a:r>
              <a:rPr lang="en-US" sz="1400" dirty="0"/>
              <a:t>            steven.amburgey@stjca.org</a:t>
            </a:r>
          </a:p>
          <a:p>
            <a:r>
              <a:rPr lang="en-US" sz="1400" dirty="0"/>
              <a:t>            </a:t>
            </a:r>
            <a:r>
              <a:rPr lang="en-US" sz="1200" dirty="0"/>
              <a:t>(904) 637-4863</a:t>
            </a:r>
          </a:p>
          <a:p>
            <a:endParaRPr lang="en-US" sz="1400" dirty="0"/>
          </a:p>
          <a:p>
            <a:r>
              <a:rPr lang="en-US" dirty="0"/>
              <a:t>Susan Legutko, Director of Finance &amp; Compliance</a:t>
            </a:r>
          </a:p>
          <a:p>
            <a:r>
              <a:rPr lang="en-US" sz="1400" dirty="0"/>
              <a:t>            susan.legutko@stjca.org</a:t>
            </a:r>
          </a:p>
          <a:p>
            <a:r>
              <a:rPr lang="en-US" sz="1200" dirty="0"/>
              <a:t>              (904) 568-0711</a:t>
            </a:r>
          </a:p>
          <a:p>
            <a:endParaRPr lang="en-US" sz="1400" dirty="0"/>
          </a:p>
          <a:p>
            <a:r>
              <a:rPr lang="en-US" dirty="0"/>
              <a:t>Michelle Rencarge, Director of Human Resources</a:t>
            </a:r>
          </a:p>
          <a:p>
            <a:r>
              <a:rPr lang="en-US" sz="1400" dirty="0"/>
              <a:t>            michelle.Rencarge@stjca.org</a:t>
            </a:r>
          </a:p>
          <a:p>
            <a:r>
              <a:rPr lang="en-US" sz="1400" dirty="0"/>
              <a:t>            </a:t>
            </a:r>
            <a:r>
              <a:rPr lang="en-US" sz="1200" dirty="0"/>
              <a:t>(904) 637-4833</a:t>
            </a:r>
          </a:p>
        </p:txBody>
      </p:sp>
      <p:sp>
        <p:nvSpPr>
          <p:cNvPr id="8" name="TextBox 7">
            <a:extLst>
              <a:ext uri="{FF2B5EF4-FFF2-40B4-BE49-F238E27FC236}">
                <a16:creationId xmlns:a16="http://schemas.microsoft.com/office/drawing/2014/main" id="{3CF83B5F-9B39-A206-8149-53DA9930C232}"/>
              </a:ext>
            </a:extLst>
          </p:cNvPr>
          <p:cNvSpPr txBox="1"/>
          <p:nvPr/>
        </p:nvSpPr>
        <p:spPr>
          <a:xfrm>
            <a:off x="6291943" y="1802716"/>
            <a:ext cx="5380264" cy="4493538"/>
          </a:xfrm>
          <a:prstGeom prst="rect">
            <a:avLst/>
          </a:prstGeom>
          <a:noFill/>
        </p:spPr>
        <p:txBody>
          <a:bodyPr wrap="square" rtlCol="0">
            <a:spAutoFit/>
          </a:bodyPr>
          <a:lstStyle/>
          <a:p>
            <a:r>
              <a:rPr lang="en-US" dirty="0"/>
              <a:t>Dina Sakowski, School Support Coordinator</a:t>
            </a:r>
          </a:p>
          <a:p>
            <a:r>
              <a:rPr lang="en-US" sz="1400" dirty="0"/>
              <a:t>            dina.Sakowski@stjca.org</a:t>
            </a:r>
          </a:p>
          <a:p>
            <a:r>
              <a:rPr lang="en-US" sz="1400" dirty="0"/>
              <a:t>            </a:t>
            </a:r>
            <a:r>
              <a:rPr lang="en-US" sz="1200" dirty="0"/>
              <a:t>(904) 637-1416</a:t>
            </a:r>
          </a:p>
          <a:p>
            <a:endParaRPr lang="en-US" sz="1400" dirty="0"/>
          </a:p>
          <a:p>
            <a:r>
              <a:rPr lang="en-US" dirty="0"/>
              <a:t>Maxine Johnston, Registration &amp; Enrollment Coordinator</a:t>
            </a:r>
          </a:p>
          <a:p>
            <a:r>
              <a:rPr lang="en-US" sz="1400" dirty="0"/>
              <a:t>            maxine.johnston@stjca.org</a:t>
            </a:r>
          </a:p>
          <a:p>
            <a:r>
              <a:rPr lang="en-US" sz="1400" dirty="0"/>
              <a:t>            </a:t>
            </a:r>
            <a:r>
              <a:rPr lang="en-US" sz="1200" dirty="0"/>
              <a:t>(904) 637-4849</a:t>
            </a:r>
          </a:p>
          <a:p>
            <a:endParaRPr lang="en-US" sz="1400" dirty="0"/>
          </a:p>
          <a:p>
            <a:r>
              <a:rPr lang="en-US" dirty="0"/>
              <a:t>Terri Hopkins, Computer Apps &amp; State Reporting Specialist</a:t>
            </a:r>
          </a:p>
          <a:p>
            <a:r>
              <a:rPr lang="en-US" sz="1400" dirty="0"/>
              <a:t>            terri.hopkins@stjca.org</a:t>
            </a:r>
          </a:p>
          <a:p>
            <a:r>
              <a:rPr lang="en-US" sz="1400" dirty="0"/>
              <a:t>            </a:t>
            </a:r>
            <a:r>
              <a:rPr lang="en-US" sz="1200" dirty="0"/>
              <a:t>(904) 637-1475</a:t>
            </a:r>
          </a:p>
          <a:p>
            <a:endParaRPr lang="en-US" sz="1400" dirty="0"/>
          </a:p>
          <a:p>
            <a:r>
              <a:rPr lang="en-US" dirty="0"/>
              <a:t>Susan Williams, Accounting Manager</a:t>
            </a:r>
          </a:p>
          <a:p>
            <a:r>
              <a:rPr lang="en-US" sz="1400" dirty="0"/>
              <a:t>            susan.williams@stjca.org</a:t>
            </a:r>
          </a:p>
          <a:p>
            <a:r>
              <a:rPr lang="en-US" sz="1400" dirty="0"/>
              <a:t>            </a:t>
            </a:r>
            <a:r>
              <a:rPr lang="en-US" sz="1200" dirty="0"/>
              <a:t>(904) 637-1660</a:t>
            </a:r>
          </a:p>
          <a:p>
            <a:endParaRPr lang="en-US" sz="1400" dirty="0"/>
          </a:p>
          <a:p>
            <a:r>
              <a:rPr lang="en-US" dirty="0"/>
              <a:t>Georgia Kiczek, Staff Accountant</a:t>
            </a:r>
          </a:p>
          <a:p>
            <a:r>
              <a:rPr lang="en-US" sz="1400" dirty="0"/>
              <a:t>            georgia.kiczek@stjca.org</a:t>
            </a:r>
          </a:p>
          <a:p>
            <a:r>
              <a:rPr lang="en-US" sz="1400" dirty="0"/>
              <a:t>            </a:t>
            </a:r>
            <a:r>
              <a:rPr lang="en-US" sz="1200" dirty="0"/>
              <a:t>(904) 637-4865</a:t>
            </a:r>
          </a:p>
        </p:txBody>
      </p:sp>
      <p:pic>
        <p:nvPicPr>
          <p:cNvPr id="19" name="Graphic 18" descr="Open envelope outline">
            <a:extLst>
              <a:ext uri="{FF2B5EF4-FFF2-40B4-BE49-F238E27FC236}">
                <a16:creationId xmlns:a16="http://schemas.microsoft.com/office/drawing/2014/main" id="{18204CCA-75B1-6313-5552-E8D2DFB35D2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38943" y="2139042"/>
            <a:ext cx="171450" cy="171450"/>
          </a:xfrm>
          <a:prstGeom prst="rect">
            <a:avLst/>
          </a:prstGeom>
        </p:spPr>
      </p:pic>
      <p:pic>
        <p:nvPicPr>
          <p:cNvPr id="20" name="Graphic 19" descr="Open envelope outline">
            <a:extLst>
              <a:ext uri="{FF2B5EF4-FFF2-40B4-BE49-F238E27FC236}">
                <a16:creationId xmlns:a16="http://schemas.microsoft.com/office/drawing/2014/main" id="{44066497-376C-F66A-623A-10B0BE6AF2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60397" y="3046893"/>
            <a:ext cx="171450" cy="171450"/>
          </a:xfrm>
          <a:prstGeom prst="rect">
            <a:avLst/>
          </a:prstGeom>
        </p:spPr>
      </p:pic>
      <p:pic>
        <p:nvPicPr>
          <p:cNvPr id="21" name="Graphic 20" descr="Open envelope outline">
            <a:extLst>
              <a:ext uri="{FF2B5EF4-FFF2-40B4-BE49-F238E27FC236}">
                <a16:creationId xmlns:a16="http://schemas.microsoft.com/office/drawing/2014/main" id="{388CC833-3CA9-AFF1-2574-2F934F58AA1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5207" y="3963760"/>
            <a:ext cx="171450" cy="171450"/>
          </a:xfrm>
          <a:prstGeom prst="rect">
            <a:avLst/>
          </a:prstGeom>
        </p:spPr>
      </p:pic>
      <p:pic>
        <p:nvPicPr>
          <p:cNvPr id="22" name="Graphic 21" descr="Open envelope outline">
            <a:extLst>
              <a:ext uri="{FF2B5EF4-FFF2-40B4-BE49-F238E27FC236}">
                <a16:creationId xmlns:a16="http://schemas.microsoft.com/office/drawing/2014/main" id="{A918C32A-B631-673F-20D8-10D2BE6F35C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5207" y="4884964"/>
            <a:ext cx="171450" cy="171450"/>
          </a:xfrm>
          <a:prstGeom prst="rect">
            <a:avLst/>
          </a:prstGeom>
        </p:spPr>
      </p:pic>
      <p:pic>
        <p:nvPicPr>
          <p:cNvPr id="23" name="Graphic 22" descr="Open envelope outline">
            <a:extLst>
              <a:ext uri="{FF2B5EF4-FFF2-40B4-BE49-F238E27FC236}">
                <a16:creationId xmlns:a16="http://schemas.microsoft.com/office/drawing/2014/main" id="{28F6B0CC-58D3-8BCA-C174-4700A623B1C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5207" y="5780315"/>
            <a:ext cx="171450" cy="171450"/>
          </a:xfrm>
          <a:prstGeom prst="rect">
            <a:avLst/>
          </a:prstGeom>
        </p:spPr>
      </p:pic>
      <p:pic>
        <p:nvPicPr>
          <p:cNvPr id="24" name="Graphic 23" descr="Open envelope outline">
            <a:extLst>
              <a:ext uri="{FF2B5EF4-FFF2-40B4-BE49-F238E27FC236}">
                <a16:creationId xmlns:a16="http://schemas.microsoft.com/office/drawing/2014/main" id="{2405E296-FA78-24C7-1B68-A238BE88D68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621236" y="3053443"/>
            <a:ext cx="171450" cy="171450"/>
          </a:xfrm>
          <a:prstGeom prst="rect">
            <a:avLst/>
          </a:prstGeom>
        </p:spPr>
      </p:pic>
      <p:pic>
        <p:nvPicPr>
          <p:cNvPr id="25" name="Graphic 24" descr="Open envelope outline">
            <a:extLst>
              <a:ext uri="{FF2B5EF4-FFF2-40B4-BE49-F238E27FC236}">
                <a16:creationId xmlns:a16="http://schemas.microsoft.com/office/drawing/2014/main" id="{3DAFD977-5D1F-24DB-005F-F92C5FB950B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621236" y="2143125"/>
            <a:ext cx="171450" cy="171450"/>
          </a:xfrm>
          <a:prstGeom prst="rect">
            <a:avLst/>
          </a:prstGeom>
        </p:spPr>
      </p:pic>
      <p:pic>
        <p:nvPicPr>
          <p:cNvPr id="26" name="Graphic 25" descr="Open envelope outline">
            <a:extLst>
              <a:ext uri="{FF2B5EF4-FFF2-40B4-BE49-F238E27FC236}">
                <a16:creationId xmlns:a16="http://schemas.microsoft.com/office/drawing/2014/main" id="{875A40AB-6589-5FC5-F1A1-27572DBE47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621236" y="3969203"/>
            <a:ext cx="171450" cy="171450"/>
          </a:xfrm>
          <a:prstGeom prst="rect">
            <a:avLst/>
          </a:prstGeom>
        </p:spPr>
      </p:pic>
      <p:pic>
        <p:nvPicPr>
          <p:cNvPr id="27" name="Graphic 26" descr="Open envelope outline">
            <a:extLst>
              <a:ext uri="{FF2B5EF4-FFF2-40B4-BE49-F238E27FC236}">
                <a16:creationId xmlns:a16="http://schemas.microsoft.com/office/drawing/2014/main" id="{01B84A8D-AE2E-391A-66AB-0D1F6A267B7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621236" y="4884964"/>
            <a:ext cx="171450" cy="171450"/>
          </a:xfrm>
          <a:prstGeom prst="rect">
            <a:avLst/>
          </a:prstGeom>
        </p:spPr>
      </p:pic>
      <p:pic>
        <p:nvPicPr>
          <p:cNvPr id="28" name="Graphic 27" descr="Open envelope outline">
            <a:extLst>
              <a:ext uri="{FF2B5EF4-FFF2-40B4-BE49-F238E27FC236}">
                <a16:creationId xmlns:a16="http://schemas.microsoft.com/office/drawing/2014/main" id="{95329B3B-C8A8-88DE-1688-5395D37B53A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621236" y="5812972"/>
            <a:ext cx="171450" cy="171450"/>
          </a:xfrm>
          <a:prstGeom prst="rect">
            <a:avLst/>
          </a:prstGeom>
        </p:spPr>
      </p:pic>
      <p:pic>
        <p:nvPicPr>
          <p:cNvPr id="30" name="Graphic 29" descr="Telephone outline">
            <a:extLst>
              <a:ext uri="{FF2B5EF4-FFF2-40B4-BE49-F238E27FC236}">
                <a16:creationId xmlns:a16="http://schemas.microsoft.com/office/drawing/2014/main" id="{CB30B6A6-99B5-95F7-8783-DD6034B61D0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621236" y="6033278"/>
            <a:ext cx="196260" cy="196260"/>
          </a:xfrm>
          <a:prstGeom prst="rect">
            <a:avLst/>
          </a:prstGeom>
        </p:spPr>
      </p:pic>
      <p:pic>
        <p:nvPicPr>
          <p:cNvPr id="31" name="Graphic 30" descr="Telephone outline">
            <a:extLst>
              <a:ext uri="{FF2B5EF4-FFF2-40B4-BE49-F238E27FC236}">
                <a16:creationId xmlns:a16="http://schemas.microsoft.com/office/drawing/2014/main" id="{443DFABE-7AF1-CB35-C63D-DF2566737BB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35587" y="2355367"/>
            <a:ext cx="196260" cy="196260"/>
          </a:xfrm>
          <a:prstGeom prst="rect">
            <a:avLst/>
          </a:prstGeom>
        </p:spPr>
      </p:pic>
      <p:pic>
        <p:nvPicPr>
          <p:cNvPr id="32" name="Graphic 31" descr="Telephone outline">
            <a:extLst>
              <a:ext uri="{FF2B5EF4-FFF2-40B4-BE49-F238E27FC236}">
                <a16:creationId xmlns:a16="http://schemas.microsoft.com/office/drawing/2014/main" id="{5252A411-08D8-C147-545B-4AE3364B7A6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47992" y="3261501"/>
            <a:ext cx="196260" cy="196260"/>
          </a:xfrm>
          <a:prstGeom prst="rect">
            <a:avLst/>
          </a:prstGeom>
        </p:spPr>
      </p:pic>
      <p:pic>
        <p:nvPicPr>
          <p:cNvPr id="33" name="Graphic 32" descr="Telephone outline">
            <a:extLst>
              <a:ext uri="{FF2B5EF4-FFF2-40B4-BE49-F238E27FC236}">
                <a16:creationId xmlns:a16="http://schemas.microsoft.com/office/drawing/2014/main" id="{6893B3C3-5F37-1485-66CA-30F46D44153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38943" y="4190429"/>
            <a:ext cx="270465" cy="196260"/>
          </a:xfrm>
          <a:prstGeom prst="rect">
            <a:avLst/>
          </a:prstGeom>
        </p:spPr>
      </p:pic>
      <p:pic>
        <p:nvPicPr>
          <p:cNvPr id="34" name="Graphic 33" descr="Telephone outline">
            <a:extLst>
              <a:ext uri="{FF2B5EF4-FFF2-40B4-BE49-F238E27FC236}">
                <a16:creationId xmlns:a16="http://schemas.microsoft.com/office/drawing/2014/main" id="{6376D523-6557-712D-955E-9F034CE60BA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72802" y="5078215"/>
            <a:ext cx="196260" cy="196260"/>
          </a:xfrm>
          <a:prstGeom prst="rect">
            <a:avLst/>
          </a:prstGeom>
        </p:spPr>
      </p:pic>
      <p:pic>
        <p:nvPicPr>
          <p:cNvPr id="35" name="Graphic 34" descr="Telephone outline">
            <a:extLst>
              <a:ext uri="{FF2B5EF4-FFF2-40B4-BE49-F238E27FC236}">
                <a16:creationId xmlns:a16="http://schemas.microsoft.com/office/drawing/2014/main" id="{E013DE6C-0633-F3D8-FE7B-ACADB888931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60397" y="5984422"/>
            <a:ext cx="196260" cy="196260"/>
          </a:xfrm>
          <a:prstGeom prst="rect">
            <a:avLst/>
          </a:prstGeom>
        </p:spPr>
      </p:pic>
      <p:pic>
        <p:nvPicPr>
          <p:cNvPr id="36" name="Graphic 35" descr="Telephone outline">
            <a:extLst>
              <a:ext uri="{FF2B5EF4-FFF2-40B4-BE49-F238E27FC236}">
                <a16:creationId xmlns:a16="http://schemas.microsoft.com/office/drawing/2014/main" id="{DD7C304A-54D7-E39E-1501-A1F7D175D7D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616111" y="2358908"/>
            <a:ext cx="196260" cy="196260"/>
          </a:xfrm>
          <a:prstGeom prst="rect">
            <a:avLst/>
          </a:prstGeom>
        </p:spPr>
      </p:pic>
      <p:pic>
        <p:nvPicPr>
          <p:cNvPr id="37" name="Graphic 36" descr="Telephone outline">
            <a:extLst>
              <a:ext uri="{FF2B5EF4-FFF2-40B4-BE49-F238E27FC236}">
                <a16:creationId xmlns:a16="http://schemas.microsoft.com/office/drawing/2014/main" id="{3F9624EA-4848-C737-EE8F-5BD48606E56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604590" y="3261501"/>
            <a:ext cx="196260" cy="196260"/>
          </a:xfrm>
          <a:prstGeom prst="rect">
            <a:avLst/>
          </a:prstGeom>
        </p:spPr>
      </p:pic>
      <p:pic>
        <p:nvPicPr>
          <p:cNvPr id="38" name="Graphic 37" descr="Telephone outline">
            <a:extLst>
              <a:ext uri="{FF2B5EF4-FFF2-40B4-BE49-F238E27FC236}">
                <a16:creationId xmlns:a16="http://schemas.microsoft.com/office/drawing/2014/main" id="{4BD66272-067A-846E-B21A-4B9703B6B43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615952" y="4190429"/>
            <a:ext cx="196260" cy="196260"/>
          </a:xfrm>
          <a:prstGeom prst="rect">
            <a:avLst/>
          </a:prstGeom>
        </p:spPr>
      </p:pic>
      <p:pic>
        <p:nvPicPr>
          <p:cNvPr id="39" name="Graphic 38" descr="Telephone outline">
            <a:extLst>
              <a:ext uri="{FF2B5EF4-FFF2-40B4-BE49-F238E27FC236}">
                <a16:creationId xmlns:a16="http://schemas.microsoft.com/office/drawing/2014/main" id="{2B155310-3BB2-5E0F-3533-8A0FD73BE18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621236" y="5105270"/>
            <a:ext cx="196260" cy="196260"/>
          </a:xfrm>
          <a:prstGeom prst="rect">
            <a:avLst/>
          </a:prstGeom>
        </p:spPr>
      </p:pic>
    </p:spTree>
    <p:extLst>
      <p:ext uri="{BB962C8B-B14F-4D97-AF65-F5344CB8AC3E}">
        <p14:creationId xmlns:p14="http://schemas.microsoft.com/office/powerpoint/2010/main" val="1708061981"/>
      </p:ext>
    </p:extLst>
  </p:cSld>
  <p:clrMapOvr>
    <a:masterClrMapping/>
  </p:clrMapOvr>
</p:sld>
</file>

<file path=ppt/theme/theme1.xml><?xml version="1.0" encoding="utf-8"?>
<a:theme xmlns:a="http://schemas.openxmlformats.org/drawingml/2006/main" name="AngleLinesVTI">
  <a:themeElements>
    <a:clrScheme name="Custom 34">
      <a:dk1>
        <a:sysClr val="windowText" lastClr="000000"/>
      </a:dk1>
      <a:lt1>
        <a:sysClr val="window" lastClr="FFFFFF"/>
      </a:lt1>
      <a:dk2>
        <a:srgbClr val="001E2E"/>
      </a:dk2>
      <a:lt2>
        <a:srgbClr val="F0ECEC"/>
      </a:lt2>
      <a:accent1>
        <a:srgbClr val="155767"/>
      </a:accent1>
      <a:accent2>
        <a:srgbClr val="BA9CA0"/>
      </a:accent2>
      <a:accent3>
        <a:srgbClr val="A57931"/>
      </a:accent3>
      <a:accent4>
        <a:srgbClr val="0E577C"/>
      </a:accent4>
      <a:accent5>
        <a:srgbClr val="CC846E"/>
      </a:accent5>
      <a:accent6>
        <a:srgbClr val="93767A"/>
      </a:accent6>
      <a:hlink>
        <a:srgbClr val="0563C1"/>
      </a:hlink>
      <a:folHlink>
        <a:srgbClr val="954F72"/>
      </a:folHlink>
    </a:clrScheme>
    <a:fontScheme name="Walbaum Light Univers Light">
      <a:majorFont>
        <a:latin typeface="Walbaum Display Light"/>
        <a:ea typeface=""/>
        <a:cs typeface=""/>
      </a:majorFont>
      <a:minorFont>
        <a:latin typeface="Univers Condensed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gleLinesVTI" id="{BC1FC193-C72F-4761-9899-1105EDF6BAE8}" vid="{64612625-F022-44B7-B9FA-9D26DEDBDC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C180A77-4928-484F-9529-F716C85D6A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C20BE78-9FDF-401B-B412-3AA10EC5BEA3}">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30E62E91-3991-445A-ADE0-DB143B39320F}">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{242B219D-C6C5-4F70-9186-3EBCA30150B4}tf22797433_win32</Template>
  <TotalTime>1030</TotalTime>
  <Words>768</Words>
  <Application>Microsoft Office PowerPoint</Application>
  <PresentationFormat>Widescreen</PresentationFormat>
  <Paragraphs>104</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Aptos</vt:lpstr>
      <vt:lpstr>Arial</vt:lpstr>
      <vt:lpstr>Calibri</vt:lpstr>
      <vt:lpstr>Univers Condensed Light</vt:lpstr>
      <vt:lpstr>Walbaum Display Light</vt:lpstr>
      <vt:lpstr>Wingdings</vt:lpstr>
      <vt:lpstr>AngleLinesVTI</vt:lpstr>
      <vt:lpstr>PowerPoint Presentation</vt:lpstr>
      <vt:lpstr>Our partnership role</vt:lpstr>
      <vt:lpstr>Who we are and what we do</vt:lpstr>
      <vt:lpstr>Who we are and what we do</vt:lpstr>
      <vt:lpstr>Who we are and what we do</vt:lpstr>
      <vt:lpstr>Who we are and what we do</vt:lpstr>
      <vt:lpstr>We’re here for you…   How can we help??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Dina Sakowski</dc:creator>
  <cp:lastModifiedBy>Dina Sakowski</cp:lastModifiedBy>
  <cp:revision>1</cp:revision>
  <dcterms:created xsi:type="dcterms:W3CDTF">2025-07-23T14:56:25Z</dcterms:created>
  <dcterms:modified xsi:type="dcterms:W3CDTF">2025-07-25T16:54:11Z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